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6858000" cy="9144000"/>
  <p:embeddedFontLst>
    <p:embeddedFont>
      <p:font typeface="Roboto"/>
      <p:regular r:id="rId50"/>
      <p:bold r:id="rId51"/>
      <p:italic r:id="rId52"/>
      <p:boldItalic r:id="rId53"/>
    </p:embeddedFont>
    <p:embeddedFont>
      <p:font typeface="Abril Fatface"/>
      <p:regular r:id="rId54"/>
    </p:embeddedFont>
    <p:embeddedFont>
      <p:font typeface="Griffy"/>
      <p:regular r:id="rId55"/>
    </p:embeddedFont>
    <p:embeddedFont>
      <p:font typeface="Poppins"/>
      <p:regular r:id="rId56"/>
      <p:bold r:id="rId57"/>
      <p:italic r:id="rId58"/>
      <p:boldItalic r:id="rId59"/>
    </p:embeddedFont>
    <p:embeddedFont>
      <p:font typeface="PT Serif"/>
      <p:regular r:id="rId60"/>
      <p:bold r:id="rId61"/>
      <p:italic r:id="rId62"/>
      <p:boldItalic r:id="rId63"/>
    </p:embeddedFont>
    <p:embeddedFont>
      <p:font typeface="Barlow Condensed"/>
      <p:regular r:id="rId64"/>
      <p:bold r:id="rId65"/>
      <p:italic r:id="rId66"/>
      <p:boldItalic r:id="rId67"/>
    </p:embeddedFont>
    <p:embeddedFont>
      <p:font typeface="DM Sans"/>
      <p:regular r:id="rId68"/>
      <p:bold r:id="rId69"/>
      <p:italic r:id="rId70"/>
      <p:boldItalic r:id="rId71"/>
    </p:embeddedFont>
    <p:embeddedFont>
      <p:font typeface="Homemade Apple"/>
      <p:regular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HomemadeAppl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DMSans-boldItalic.fntdata"/><Relationship Id="rId70" Type="http://schemas.openxmlformats.org/officeDocument/2006/relationships/font" Target="fonts/DMSans-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erif-italic.fntdata"/><Relationship Id="rId61" Type="http://schemas.openxmlformats.org/officeDocument/2006/relationships/font" Target="fonts/PTSerif-bold.fntdata"/><Relationship Id="rId20" Type="http://schemas.openxmlformats.org/officeDocument/2006/relationships/slide" Target="slides/slide15.xml"/><Relationship Id="rId64" Type="http://schemas.openxmlformats.org/officeDocument/2006/relationships/font" Target="fonts/BarlowCondensed-regular.fntdata"/><Relationship Id="rId63" Type="http://schemas.openxmlformats.org/officeDocument/2006/relationships/font" Target="fonts/PTSerif-boldItalic.fntdata"/><Relationship Id="rId22" Type="http://schemas.openxmlformats.org/officeDocument/2006/relationships/slide" Target="slides/slide17.xml"/><Relationship Id="rId66" Type="http://schemas.openxmlformats.org/officeDocument/2006/relationships/font" Target="fonts/BarlowCondensed-italic.fntdata"/><Relationship Id="rId21" Type="http://schemas.openxmlformats.org/officeDocument/2006/relationships/slide" Target="slides/slide16.xml"/><Relationship Id="rId65" Type="http://schemas.openxmlformats.org/officeDocument/2006/relationships/font" Target="fonts/BarlowCondensed-bold.fntdata"/><Relationship Id="rId24" Type="http://schemas.openxmlformats.org/officeDocument/2006/relationships/slide" Target="slides/slide19.xml"/><Relationship Id="rId68" Type="http://schemas.openxmlformats.org/officeDocument/2006/relationships/font" Target="fonts/DMSans-regular.fntdata"/><Relationship Id="rId23" Type="http://schemas.openxmlformats.org/officeDocument/2006/relationships/slide" Target="slides/slide18.xml"/><Relationship Id="rId67" Type="http://schemas.openxmlformats.org/officeDocument/2006/relationships/font" Target="fonts/BarlowCondensed-boldItalic.fntdata"/><Relationship Id="rId60" Type="http://schemas.openxmlformats.org/officeDocument/2006/relationships/font" Target="fonts/PTSerif-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Griffy-regular.fntdata"/><Relationship Id="rId10" Type="http://schemas.openxmlformats.org/officeDocument/2006/relationships/slide" Target="slides/slide5.xml"/><Relationship Id="rId54" Type="http://schemas.openxmlformats.org/officeDocument/2006/relationships/font" Target="fonts/AbrilFatface-regular.fntdata"/><Relationship Id="rId13" Type="http://schemas.openxmlformats.org/officeDocument/2006/relationships/slide" Target="slides/slide8.xml"/><Relationship Id="rId57" Type="http://schemas.openxmlformats.org/officeDocument/2006/relationships/font" Target="fonts/Poppins-bold.fntdata"/><Relationship Id="rId12" Type="http://schemas.openxmlformats.org/officeDocument/2006/relationships/slide" Target="slides/slide7.xml"/><Relationship Id="rId56" Type="http://schemas.openxmlformats.org/officeDocument/2006/relationships/font" Target="fonts/Poppins-regular.fntdata"/><Relationship Id="rId15" Type="http://schemas.openxmlformats.org/officeDocument/2006/relationships/slide" Target="slides/slide10.xml"/><Relationship Id="rId59" Type="http://schemas.openxmlformats.org/officeDocument/2006/relationships/font" Target="fonts/Poppins-boldItalic.fntdata"/><Relationship Id="rId14" Type="http://schemas.openxmlformats.org/officeDocument/2006/relationships/slide" Target="slides/slide9.xml"/><Relationship Id="rId58" Type="http://schemas.openxmlformats.org/officeDocument/2006/relationships/font" Target="fonts/Poppi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4e9525e85c_1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24e9525e85c_1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4e9525e85c_18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9" name="Google Shape;1139;g24e9525e85c_18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e9525e85c_18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8" name="Google Shape;1148;g24e9525e85c_18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4e9525e85c_18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7" name="Google Shape;1157;g24e9525e85c_18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4e9525e85c_18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6" name="Google Shape;1166;g24e9525e85c_18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4e9525e85c_18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6" name="Google Shape;1176;g24e9525e85c_18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4e9525e85c_18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5" name="Google Shape;1185;g24e9525e85c_18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4e9525e85c_18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5" name="Google Shape;1195;g24e9525e85c_18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4e9525e85c_18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4" name="Google Shape;1204;g24e9525e85c_18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4e9525e85c_18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3" name="Google Shape;1213;g24e9525e85c_18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4e9525e85c_18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2" name="Google Shape;1222;g24e9525e85c_18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4e9525e85c_18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2" name="Google Shape;1052;g24e9525e85c_18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4e9525e85c_18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5" name="Google Shape;1235;g24e9525e85c_18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4e9525e85c_18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5" name="Google Shape;1245;g24e9525e85c_18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4e9525e85c_18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5" name="Google Shape;1255;g24e9525e85c_18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4e9525e85c_18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4" name="Google Shape;1264;g24e9525e85c_18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4e9525e85c_18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3" name="Google Shape;1273;g24e9525e85c_18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24e9525e85c_18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2" name="Google Shape;1282;g24e9525e85c_18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4e9525e85c_18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1" name="Google Shape;1291;g24e9525e85c_18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4e9525e85c_18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1" name="Google Shape;1301;g24e9525e85c_18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4e9525e85c_18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1" name="Google Shape;1311;g24e9525e85c_18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4e9525e85c_18_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0" name="Google Shape;1320;g24e9525e85c_18_2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4e9525e85c_18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2" name="Google Shape;1062;g24e9525e85c_18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4e9525e85c_18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9" name="Google Shape;1329;g24e9525e85c_18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4e9525e85c_18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8" name="Google Shape;1338;g24e9525e85c_18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4e9525e85c_18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7" name="Google Shape;1347;g24e9525e85c_18_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4e9525e85c_18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8" name="Google Shape;1358;g24e9525e85c_18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4e9525e85c_18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9" name="Google Shape;1369;g24e9525e85c_18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4e9525e85c_18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8" name="Google Shape;1378;g24e9525e85c_18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4e9525e85c_18_3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7" name="Google Shape;1387;g24e9525e85c_18_3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4e9525e85c_18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7" name="Google Shape;1397;g24e9525e85c_18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4e9525e85c_18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6" name="Google Shape;1406;g24e9525e85c_18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4e9525e85c_18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5" name="Google Shape;1415;g24e9525e85c_18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4e9525e85c_18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2" name="Google Shape;1082;g24e9525e85c_18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4e9525e85c_18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4" name="Google Shape;1424;g24e9525e85c_18_3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24e9525e85c_18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3" name="Google Shape;1433;g24e9525e85c_18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4e9525e85c_18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3" name="Google Shape;1443;g24e9525e85c_18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4e9525e85c_18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2" name="Google Shape;1452;g24e9525e85c_18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4e9525e85c_18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1" name="Google Shape;1461;g24e9525e85c_18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4e9525e85c_18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2" name="Google Shape;1092;g24e9525e85c_18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4e9525e85c_18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2" name="Google Shape;1102;g24e9525e85c_18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4ebe08c07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1" name="Google Shape;1111;g24ebe08c07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4e9525e85c_18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0" name="Google Shape;1120;g24e9525e85c_18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4e9525e85c_18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0" name="Google Shape;1130;g24e9525e85c_18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1.png"/><Relationship Id="rId7" Type="http://schemas.openxmlformats.org/officeDocument/2006/relationships/hyperlink" Target="https://www.pinterest.com/slidesmania/" TargetMode="External"/><Relationship Id="rId8"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5" name="Shape 15"/>
        <p:cNvGrpSpPr/>
        <p:nvPr/>
      </p:nvGrpSpPr>
      <p:grpSpPr>
        <a:xfrm>
          <a:off x="0" y="0"/>
          <a:ext cx="0" cy="0"/>
          <a:chOff x="0" y="0"/>
          <a:chExt cx="0" cy="0"/>
        </a:xfrm>
      </p:grpSpPr>
      <p:sp>
        <p:nvSpPr>
          <p:cNvPr id="16" name="Google Shape;16;p2"/>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p2"/>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p2"/>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p2"/>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p2"/>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2"/>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2" name="Google Shape;22;p2"/>
          <p:cNvSpPr txBox="1"/>
          <p:nvPr>
            <p:ph type="title"/>
          </p:nvPr>
        </p:nvSpPr>
        <p:spPr>
          <a:xfrm>
            <a:off x="720400" y="2117375"/>
            <a:ext cx="8188500" cy="2454600"/>
          </a:xfrm>
          <a:prstGeom prst="rect">
            <a:avLst/>
          </a:prstGeom>
        </p:spPr>
        <p:txBody>
          <a:bodyPr anchorCtr="0" anchor="t" bIns="121900" lIns="121900" spcFirstLastPara="1" rIns="121900" wrap="square" tIns="121900">
            <a:noAutofit/>
          </a:bodyPr>
          <a:lstStyle>
            <a:lvl1pPr lvl="0">
              <a:spcBef>
                <a:spcPts val="0"/>
              </a:spcBef>
              <a:spcAft>
                <a:spcPts val="0"/>
              </a:spcAft>
              <a:buSzPts val="7000"/>
              <a:buNone/>
              <a:defRPr sz="7000"/>
            </a:lvl1pPr>
            <a:lvl2pPr lvl="1">
              <a:spcBef>
                <a:spcPts val="0"/>
              </a:spcBef>
              <a:spcAft>
                <a:spcPts val="0"/>
              </a:spcAft>
              <a:buSzPts val="7000"/>
              <a:buNone/>
              <a:defRPr sz="7000"/>
            </a:lvl2pPr>
            <a:lvl3pPr lvl="2">
              <a:spcBef>
                <a:spcPts val="0"/>
              </a:spcBef>
              <a:spcAft>
                <a:spcPts val="0"/>
              </a:spcAft>
              <a:buSzPts val="7000"/>
              <a:buNone/>
              <a:defRPr sz="7000"/>
            </a:lvl3pPr>
            <a:lvl4pPr lvl="3">
              <a:spcBef>
                <a:spcPts val="0"/>
              </a:spcBef>
              <a:spcAft>
                <a:spcPts val="0"/>
              </a:spcAft>
              <a:buSzPts val="7000"/>
              <a:buNone/>
              <a:defRPr sz="7000"/>
            </a:lvl4pPr>
            <a:lvl5pPr lvl="4">
              <a:spcBef>
                <a:spcPts val="0"/>
              </a:spcBef>
              <a:spcAft>
                <a:spcPts val="0"/>
              </a:spcAft>
              <a:buSzPts val="7000"/>
              <a:buNone/>
              <a:defRPr sz="7000"/>
            </a:lvl5pPr>
            <a:lvl6pPr lvl="5">
              <a:spcBef>
                <a:spcPts val="0"/>
              </a:spcBef>
              <a:spcAft>
                <a:spcPts val="0"/>
              </a:spcAft>
              <a:buSzPts val="7000"/>
              <a:buNone/>
              <a:defRPr sz="7000"/>
            </a:lvl6pPr>
            <a:lvl7pPr lvl="6">
              <a:spcBef>
                <a:spcPts val="0"/>
              </a:spcBef>
              <a:spcAft>
                <a:spcPts val="0"/>
              </a:spcAft>
              <a:buSzPts val="7000"/>
              <a:buNone/>
              <a:defRPr sz="7000"/>
            </a:lvl7pPr>
            <a:lvl8pPr lvl="7">
              <a:spcBef>
                <a:spcPts val="0"/>
              </a:spcBef>
              <a:spcAft>
                <a:spcPts val="0"/>
              </a:spcAft>
              <a:buSzPts val="7000"/>
              <a:buNone/>
              <a:defRPr sz="7000"/>
            </a:lvl8pPr>
            <a:lvl9pPr lvl="8">
              <a:spcBef>
                <a:spcPts val="0"/>
              </a:spcBef>
              <a:spcAft>
                <a:spcPts val="0"/>
              </a:spcAft>
              <a:buSzPts val="7000"/>
              <a:buNone/>
              <a:defRPr sz="7000"/>
            </a:lvl9pPr>
          </a:lstStyle>
          <a:p/>
        </p:txBody>
      </p:sp>
      <p:grpSp>
        <p:nvGrpSpPr>
          <p:cNvPr id="23" name="Google Shape;23;p2"/>
          <p:cNvGrpSpPr/>
          <p:nvPr/>
        </p:nvGrpSpPr>
        <p:grpSpPr>
          <a:xfrm>
            <a:off x="-4492350" y="-2781450"/>
            <a:ext cx="21176600" cy="12687750"/>
            <a:chOff x="-4492350" y="-2781450"/>
            <a:chExt cx="21176600" cy="12687750"/>
          </a:xfrm>
        </p:grpSpPr>
        <p:sp>
          <p:nvSpPr>
            <p:cNvPr id="24" name="Google Shape;24;p2"/>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 name="Google Shape;28;p2"/>
          <p:cNvCxnSpPr/>
          <p:nvPr/>
        </p:nvCxnSpPr>
        <p:spPr>
          <a:xfrm>
            <a:off x="447600" y="6553200"/>
            <a:ext cx="11411100" cy="0"/>
          </a:xfrm>
          <a:prstGeom prst="straightConnector1">
            <a:avLst/>
          </a:prstGeom>
          <a:noFill/>
          <a:ln cap="rnd" cmpd="sng" w="28575">
            <a:solidFill>
              <a:srgbClr val="000000"/>
            </a:solidFill>
            <a:prstDash val="solid"/>
            <a:round/>
            <a:headEnd len="med" w="med" type="none"/>
            <a:tailEnd len="med" w="med" type="none"/>
          </a:ln>
        </p:spPr>
      </p:cxnSp>
      <p:grpSp>
        <p:nvGrpSpPr>
          <p:cNvPr id="29" name="Google Shape;29;p2"/>
          <p:cNvGrpSpPr/>
          <p:nvPr/>
        </p:nvGrpSpPr>
        <p:grpSpPr>
          <a:xfrm>
            <a:off x="553762" y="631662"/>
            <a:ext cx="1612367" cy="858303"/>
            <a:chOff x="4935262" y="1546062"/>
            <a:chExt cx="1612367" cy="858303"/>
          </a:xfrm>
        </p:grpSpPr>
        <p:sp>
          <p:nvSpPr>
            <p:cNvPr id="30" name="Google Shape;30;p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2"/>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2"/>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2"/>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2"/>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2"/>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2"/>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2"/>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2"/>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 name="Google Shape;55;p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 name="Google Shape;56;p2"/>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2"/>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 name="Google Shape;58;p2"/>
          <p:cNvGrpSpPr/>
          <p:nvPr/>
        </p:nvGrpSpPr>
        <p:grpSpPr>
          <a:xfrm>
            <a:off x="9964462" y="4555962"/>
            <a:ext cx="1612367" cy="858303"/>
            <a:chOff x="4935262" y="1546062"/>
            <a:chExt cx="1612367" cy="858303"/>
          </a:xfrm>
        </p:grpSpPr>
        <p:sp>
          <p:nvSpPr>
            <p:cNvPr id="59" name="Google Shape;59;p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 name="Google Shape;60;p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2"/>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2"/>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2"/>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2"/>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 name="Google Shape;68;p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 name="Google Shape;69;p2"/>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2"/>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 name="Google Shape;73;p2"/>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2"/>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2"/>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2"/>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 name="Google Shape;79;p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 name="Google Shape;80;p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2"/>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2"/>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3" name="Google Shape;83;p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 name="Google Shape;84;p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 name="Google Shape;85;p2"/>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2"/>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7" name="Google Shape;87;p2"/>
          <p:cNvSpPr/>
          <p:nvPr/>
        </p:nvSpPr>
        <p:spPr>
          <a:xfrm>
            <a:off x="223025" y="5025300"/>
            <a:ext cx="11658600" cy="152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4650" y="1200"/>
            <a:ext cx="12261300" cy="68556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txBox="1"/>
          <p:nvPr>
            <p:ph idx="1" type="subTitle"/>
          </p:nvPr>
        </p:nvSpPr>
        <p:spPr>
          <a:xfrm>
            <a:off x="432800" y="5715300"/>
            <a:ext cx="11379900" cy="7179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p:txBody>
      </p:sp>
      <p:cxnSp>
        <p:nvCxnSpPr>
          <p:cNvPr id="90" name="Google Shape;90;p2"/>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sp>
        <p:nvSpPr>
          <p:cNvPr id="91" name="Google Shape;91;p2"/>
          <p:cNvSpPr txBox="1"/>
          <p:nvPr/>
        </p:nvSpPr>
        <p:spPr>
          <a:xfrm rot="5400000">
            <a:off x="-679350" y="45983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a:ea typeface="Barlow Condensed"/>
                <a:cs typeface="Barlow Condensed"/>
                <a:sym typeface="Barlow Condensed"/>
              </a:rPr>
              <a:t>SLIDESMANIA.COM</a:t>
            </a:r>
            <a:endParaRPr sz="12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479" name="Shape 479"/>
        <p:cNvGrpSpPr/>
        <p:nvPr/>
      </p:nvGrpSpPr>
      <p:grpSpPr>
        <a:xfrm>
          <a:off x="0" y="0"/>
          <a:ext cx="0" cy="0"/>
          <a:chOff x="0" y="0"/>
          <a:chExt cx="0" cy="0"/>
        </a:xfrm>
      </p:grpSpPr>
      <p:sp>
        <p:nvSpPr>
          <p:cNvPr id="480" name="Google Shape;480;p11"/>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1" name="Google Shape;481;p11"/>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2" name="Google Shape;482;p11"/>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3" name="Google Shape;483;p11"/>
          <p:cNvSpPr/>
          <p:nvPr/>
        </p:nvSpPr>
        <p:spPr>
          <a:xfrm rot="2244779">
            <a:off x="10862397" y="5898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4" name="Google Shape;484;p11"/>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5" name="Google Shape;485;p11"/>
          <p:cNvSpPr/>
          <p:nvPr/>
        </p:nvSpPr>
        <p:spPr>
          <a:xfrm>
            <a:off x="-2495400" y="-21861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86" name="Google Shape;486;p11"/>
          <p:cNvSpPr txBox="1"/>
          <p:nvPr>
            <p:ph idx="1" type="subTitle"/>
          </p:nvPr>
        </p:nvSpPr>
        <p:spPr>
          <a:xfrm>
            <a:off x="524303" y="1729982"/>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7" name="Google Shape;487;p11"/>
          <p:cNvSpPr txBox="1"/>
          <p:nvPr>
            <p:ph idx="2" type="subTitle"/>
          </p:nvPr>
        </p:nvSpPr>
        <p:spPr>
          <a:xfrm>
            <a:off x="524303" y="3334873"/>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8" name="Google Shape;488;p11"/>
          <p:cNvSpPr txBox="1"/>
          <p:nvPr>
            <p:ph idx="3" type="subTitle"/>
          </p:nvPr>
        </p:nvSpPr>
        <p:spPr>
          <a:xfrm>
            <a:off x="524303" y="4939764"/>
            <a:ext cx="100842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200"/>
              <a:buNone/>
              <a:defRPr b="1" sz="2200"/>
            </a:lvl1pPr>
            <a:lvl2pPr lvl="1" rtl="0">
              <a:spcBef>
                <a:spcPts val="2100"/>
              </a:spcBef>
              <a:spcAft>
                <a:spcPts val="0"/>
              </a:spcAft>
              <a:buSzPts val="2200"/>
              <a:buNone/>
              <a:defRPr b="1" sz="2200"/>
            </a:lvl2pPr>
            <a:lvl3pPr lvl="2" rtl="0">
              <a:spcBef>
                <a:spcPts val="2100"/>
              </a:spcBef>
              <a:spcAft>
                <a:spcPts val="0"/>
              </a:spcAft>
              <a:buSzPts val="2200"/>
              <a:buNone/>
              <a:defRPr b="1" sz="2200"/>
            </a:lvl3pPr>
            <a:lvl4pPr lvl="3" rtl="0">
              <a:spcBef>
                <a:spcPts val="2100"/>
              </a:spcBef>
              <a:spcAft>
                <a:spcPts val="0"/>
              </a:spcAft>
              <a:buSzPts val="2200"/>
              <a:buNone/>
              <a:defRPr b="1" sz="2200"/>
            </a:lvl4pPr>
            <a:lvl5pPr lvl="4" rtl="0">
              <a:spcBef>
                <a:spcPts val="2100"/>
              </a:spcBef>
              <a:spcAft>
                <a:spcPts val="0"/>
              </a:spcAft>
              <a:buSzPts val="2200"/>
              <a:buNone/>
              <a:defRPr b="1" sz="2200"/>
            </a:lvl5pPr>
            <a:lvl6pPr lvl="5" rtl="0">
              <a:spcBef>
                <a:spcPts val="2100"/>
              </a:spcBef>
              <a:spcAft>
                <a:spcPts val="0"/>
              </a:spcAft>
              <a:buSzPts val="2200"/>
              <a:buNone/>
              <a:defRPr b="1" sz="2200"/>
            </a:lvl6pPr>
            <a:lvl7pPr lvl="6" rtl="0">
              <a:spcBef>
                <a:spcPts val="2100"/>
              </a:spcBef>
              <a:spcAft>
                <a:spcPts val="0"/>
              </a:spcAft>
              <a:buSzPts val="2200"/>
              <a:buNone/>
              <a:defRPr b="1" sz="2200"/>
            </a:lvl7pPr>
            <a:lvl8pPr lvl="7" rtl="0">
              <a:spcBef>
                <a:spcPts val="2100"/>
              </a:spcBef>
              <a:spcAft>
                <a:spcPts val="0"/>
              </a:spcAft>
              <a:buSzPts val="2200"/>
              <a:buNone/>
              <a:defRPr b="1" sz="2200"/>
            </a:lvl8pPr>
            <a:lvl9pPr lvl="8" rtl="0">
              <a:spcBef>
                <a:spcPts val="2100"/>
              </a:spcBef>
              <a:spcAft>
                <a:spcPts val="2100"/>
              </a:spcAft>
              <a:buSzPts val="2200"/>
              <a:buNone/>
              <a:defRPr b="1" sz="2200"/>
            </a:lvl9pPr>
          </a:lstStyle>
          <a:p/>
        </p:txBody>
      </p:sp>
      <p:sp>
        <p:nvSpPr>
          <p:cNvPr id="489" name="Google Shape;489;p11"/>
          <p:cNvSpPr txBox="1"/>
          <p:nvPr>
            <p:ph idx="4" type="body"/>
          </p:nvPr>
        </p:nvSpPr>
        <p:spPr>
          <a:xfrm>
            <a:off x="524294" y="2167931"/>
            <a:ext cx="10084200" cy="9252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sp>
        <p:nvSpPr>
          <p:cNvPr id="490" name="Google Shape;490;p11"/>
          <p:cNvSpPr txBox="1"/>
          <p:nvPr>
            <p:ph idx="5" type="body"/>
          </p:nvPr>
        </p:nvSpPr>
        <p:spPr>
          <a:xfrm>
            <a:off x="524294" y="3761391"/>
            <a:ext cx="10084200" cy="9234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sp>
        <p:nvSpPr>
          <p:cNvPr id="491" name="Google Shape;491;p11"/>
          <p:cNvSpPr txBox="1"/>
          <p:nvPr>
            <p:ph idx="6" type="body"/>
          </p:nvPr>
        </p:nvSpPr>
        <p:spPr>
          <a:xfrm>
            <a:off x="524294" y="5353051"/>
            <a:ext cx="10085700" cy="923400"/>
          </a:xfrm>
          <a:prstGeom prst="rect">
            <a:avLst/>
          </a:prstGeom>
        </p:spPr>
        <p:txBody>
          <a:bodyPr anchorCtr="0" anchor="t" bIns="121900" lIns="121900" spcFirstLastPara="1" rIns="121900" wrap="square" tIns="121900">
            <a:noAutofit/>
          </a:bodyPr>
          <a:lstStyle>
            <a:lvl1pPr indent="-342900" lvl="0" marL="457200">
              <a:spcBef>
                <a:spcPts val="0"/>
              </a:spcBef>
              <a:spcAft>
                <a:spcPts val="0"/>
              </a:spcAft>
              <a:buSzPts val="1800"/>
              <a:buChar char="●"/>
              <a:defRPr sz="1800"/>
            </a:lvl1pPr>
            <a:lvl2pPr indent="-342900" lvl="1" marL="914400">
              <a:spcBef>
                <a:spcPts val="2100"/>
              </a:spcBef>
              <a:spcAft>
                <a:spcPts val="0"/>
              </a:spcAft>
              <a:buSzPts val="1800"/>
              <a:buChar char="○"/>
              <a:defRPr sz="1800"/>
            </a:lvl2pPr>
            <a:lvl3pPr indent="-342900" lvl="2" marL="1371600">
              <a:spcBef>
                <a:spcPts val="2100"/>
              </a:spcBef>
              <a:spcAft>
                <a:spcPts val="0"/>
              </a:spcAft>
              <a:buSzPts val="1800"/>
              <a:buChar char="■"/>
              <a:defRPr sz="1800"/>
            </a:lvl3pPr>
            <a:lvl4pPr indent="-342900" lvl="3" marL="1828800">
              <a:spcBef>
                <a:spcPts val="2100"/>
              </a:spcBef>
              <a:spcAft>
                <a:spcPts val="0"/>
              </a:spcAft>
              <a:buSzPts val="1800"/>
              <a:buChar char="●"/>
              <a:defRPr sz="1800"/>
            </a:lvl4pPr>
            <a:lvl5pPr indent="-342900" lvl="4" marL="2286000">
              <a:spcBef>
                <a:spcPts val="2100"/>
              </a:spcBef>
              <a:spcAft>
                <a:spcPts val="0"/>
              </a:spcAft>
              <a:buSzPts val="1800"/>
              <a:buChar char="○"/>
              <a:defRPr sz="1800"/>
            </a:lvl5pPr>
            <a:lvl6pPr indent="-342900" lvl="5" marL="2743200">
              <a:spcBef>
                <a:spcPts val="2100"/>
              </a:spcBef>
              <a:spcAft>
                <a:spcPts val="0"/>
              </a:spcAft>
              <a:buSzPts val="1800"/>
              <a:buChar char="■"/>
              <a:defRPr sz="1800"/>
            </a:lvl6pPr>
            <a:lvl7pPr indent="-342900" lvl="6" marL="3200400">
              <a:spcBef>
                <a:spcPts val="2100"/>
              </a:spcBef>
              <a:spcAft>
                <a:spcPts val="0"/>
              </a:spcAft>
              <a:buSzPts val="1800"/>
              <a:buChar char="●"/>
              <a:defRPr sz="1800"/>
            </a:lvl7pPr>
            <a:lvl8pPr indent="-342900" lvl="7" marL="3657600">
              <a:spcBef>
                <a:spcPts val="2100"/>
              </a:spcBef>
              <a:spcAft>
                <a:spcPts val="0"/>
              </a:spcAft>
              <a:buSzPts val="1800"/>
              <a:buChar char="○"/>
              <a:defRPr sz="1800"/>
            </a:lvl8pPr>
            <a:lvl9pPr indent="-342900" lvl="8" marL="4114800">
              <a:spcBef>
                <a:spcPts val="2100"/>
              </a:spcBef>
              <a:spcAft>
                <a:spcPts val="2100"/>
              </a:spcAft>
              <a:buSzPts val="1800"/>
              <a:buChar char="■"/>
              <a:defRPr sz="1800"/>
            </a:lvl9pPr>
          </a:lstStyle>
          <a:p/>
        </p:txBody>
      </p:sp>
      <p:grpSp>
        <p:nvGrpSpPr>
          <p:cNvPr id="492" name="Google Shape;492;p11"/>
          <p:cNvGrpSpPr/>
          <p:nvPr/>
        </p:nvGrpSpPr>
        <p:grpSpPr>
          <a:xfrm rot="5400000">
            <a:off x="11011287" y="5643800"/>
            <a:ext cx="1612367" cy="341891"/>
            <a:chOff x="4935262" y="1546062"/>
            <a:chExt cx="1612367" cy="341891"/>
          </a:xfrm>
        </p:grpSpPr>
        <p:sp>
          <p:nvSpPr>
            <p:cNvPr id="493" name="Google Shape;493;p11"/>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4" name="Google Shape;494;p11"/>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5" name="Google Shape;495;p11"/>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11"/>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11"/>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11"/>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11"/>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0" name="Google Shape;500;p11"/>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11"/>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2" name="Google Shape;502;p11"/>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3" name="Google Shape;503;p11"/>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11"/>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11"/>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6" name="Google Shape;506;p11"/>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7" name="Google Shape;507;p11"/>
          <p:cNvGrpSpPr/>
          <p:nvPr/>
        </p:nvGrpSpPr>
        <p:grpSpPr>
          <a:xfrm>
            <a:off x="-4492350" y="-2781450"/>
            <a:ext cx="21176600" cy="12687750"/>
            <a:chOff x="-4492350" y="-2781450"/>
            <a:chExt cx="21176600" cy="12687750"/>
          </a:xfrm>
        </p:grpSpPr>
        <p:sp>
          <p:nvSpPr>
            <p:cNvPr id="508" name="Google Shape;508;p11"/>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2" name="Google Shape;512;p11"/>
          <p:cNvCxnSpPr/>
          <p:nvPr/>
        </p:nvCxnSpPr>
        <p:spPr>
          <a:xfrm>
            <a:off x="11348525" y="285750"/>
            <a:ext cx="0" cy="6379200"/>
          </a:xfrm>
          <a:prstGeom prst="straightConnector1">
            <a:avLst/>
          </a:prstGeom>
          <a:noFill/>
          <a:ln cap="rnd" cmpd="sng" w="28575">
            <a:solidFill>
              <a:schemeClr val="dk1"/>
            </a:solidFill>
            <a:prstDash val="solid"/>
            <a:round/>
            <a:headEnd len="med" w="med" type="none"/>
            <a:tailEnd len="med" w="med" type="none"/>
          </a:ln>
        </p:spPr>
      </p:cxnSp>
      <p:grpSp>
        <p:nvGrpSpPr>
          <p:cNvPr id="513" name="Google Shape;513;p11"/>
          <p:cNvGrpSpPr/>
          <p:nvPr/>
        </p:nvGrpSpPr>
        <p:grpSpPr>
          <a:xfrm>
            <a:off x="374662" y="292412"/>
            <a:ext cx="1612367" cy="858303"/>
            <a:chOff x="4935262" y="1546062"/>
            <a:chExt cx="1612367" cy="858303"/>
          </a:xfrm>
        </p:grpSpPr>
        <p:sp>
          <p:nvSpPr>
            <p:cNvPr id="514" name="Google Shape;514;p11"/>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11"/>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11"/>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11"/>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11"/>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9" name="Google Shape;519;p11"/>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11"/>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11"/>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11"/>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11"/>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11"/>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5" name="Google Shape;525;p11"/>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11"/>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11"/>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11"/>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11"/>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11"/>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11"/>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11"/>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11"/>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11"/>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11"/>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11"/>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11"/>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8" name="Google Shape;538;p11"/>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9" name="Google Shape;539;p11"/>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11"/>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11"/>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42" name="Google Shape;542;p11"/>
          <p:cNvSpPr txBox="1"/>
          <p:nvPr>
            <p:ph type="title"/>
          </p:nvPr>
        </p:nvSpPr>
        <p:spPr>
          <a:xfrm>
            <a:off x="415600" y="593375"/>
            <a:ext cx="104826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43" name="Google Shape;543;p11"/>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544" name="Shape 544"/>
        <p:cNvGrpSpPr/>
        <p:nvPr/>
      </p:nvGrpSpPr>
      <p:grpSpPr>
        <a:xfrm>
          <a:off x="0" y="0"/>
          <a:ext cx="0" cy="0"/>
          <a:chOff x="0" y="0"/>
          <a:chExt cx="0" cy="0"/>
        </a:xfrm>
      </p:grpSpPr>
      <p:sp>
        <p:nvSpPr>
          <p:cNvPr id="545" name="Google Shape;545;p12"/>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6" name="Google Shape;546;p12"/>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7" name="Google Shape;547;p12"/>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8" name="Google Shape;548;p12"/>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49" name="Google Shape;549;p12"/>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0" name="Google Shape;550;p12"/>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1" name="Google Shape;551;p12"/>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552" name="Google Shape;552;p12"/>
          <p:cNvSpPr txBox="1"/>
          <p:nvPr>
            <p:ph idx="1" type="subTitle"/>
          </p:nvPr>
        </p:nvSpPr>
        <p:spPr>
          <a:xfrm>
            <a:off x="118905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3" name="Google Shape;553;p12"/>
          <p:cNvSpPr txBox="1"/>
          <p:nvPr>
            <p:ph idx="2" type="subTitle"/>
          </p:nvPr>
        </p:nvSpPr>
        <p:spPr>
          <a:xfrm>
            <a:off x="4713302" y="4020675"/>
            <a:ext cx="26589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4" name="Google Shape;554;p12"/>
          <p:cNvSpPr txBox="1"/>
          <p:nvPr>
            <p:ph idx="3" type="subTitle"/>
          </p:nvPr>
        </p:nvSpPr>
        <p:spPr>
          <a:xfrm>
            <a:off x="8237552" y="4020675"/>
            <a:ext cx="26586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5" name="Google Shape;555;p12"/>
          <p:cNvSpPr txBox="1"/>
          <p:nvPr>
            <p:ph type="title"/>
          </p:nvPr>
        </p:nvSpPr>
        <p:spPr>
          <a:xfrm>
            <a:off x="1189050" y="669575"/>
            <a:ext cx="97074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56" name="Google Shape;556;p12"/>
          <p:cNvSpPr txBox="1"/>
          <p:nvPr>
            <p:ph idx="4" type="body"/>
          </p:nvPr>
        </p:nvSpPr>
        <p:spPr>
          <a:xfrm>
            <a:off x="1189050" y="4458625"/>
            <a:ext cx="2658900" cy="9252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57" name="Google Shape;557;p12"/>
          <p:cNvSpPr txBox="1"/>
          <p:nvPr>
            <p:ph idx="5" type="body"/>
          </p:nvPr>
        </p:nvSpPr>
        <p:spPr>
          <a:xfrm>
            <a:off x="4713300" y="4447196"/>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558" name="Google Shape;558;p12"/>
          <p:cNvSpPr txBox="1"/>
          <p:nvPr>
            <p:ph idx="6" type="body"/>
          </p:nvPr>
        </p:nvSpPr>
        <p:spPr>
          <a:xfrm>
            <a:off x="8237550" y="4433967"/>
            <a:ext cx="2658900" cy="9234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210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grpSp>
        <p:nvGrpSpPr>
          <p:cNvPr id="559" name="Google Shape;559;p12"/>
          <p:cNvGrpSpPr/>
          <p:nvPr/>
        </p:nvGrpSpPr>
        <p:grpSpPr>
          <a:xfrm>
            <a:off x="-4492350" y="-2781450"/>
            <a:ext cx="21176600" cy="12687750"/>
            <a:chOff x="-4492350" y="-2781450"/>
            <a:chExt cx="21176600" cy="12687750"/>
          </a:xfrm>
        </p:grpSpPr>
        <p:sp>
          <p:nvSpPr>
            <p:cNvPr id="560" name="Google Shape;560;p12"/>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2"/>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2"/>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2"/>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12"/>
          <p:cNvGrpSpPr/>
          <p:nvPr/>
        </p:nvGrpSpPr>
        <p:grpSpPr>
          <a:xfrm>
            <a:off x="10325487" y="288637"/>
            <a:ext cx="1612367" cy="341891"/>
            <a:chOff x="4935262" y="1546062"/>
            <a:chExt cx="1612367" cy="341891"/>
          </a:xfrm>
        </p:grpSpPr>
        <p:sp>
          <p:nvSpPr>
            <p:cNvPr id="565" name="Google Shape;565;p12"/>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12"/>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12"/>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12"/>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12"/>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12"/>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12"/>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12"/>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12"/>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12"/>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5" name="Google Shape;575;p12"/>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6" name="Google Shape;576;p12"/>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12"/>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12"/>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79" name="Google Shape;579;p12"/>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580" name="Shape 580"/>
        <p:cNvGrpSpPr/>
        <p:nvPr/>
      </p:nvGrpSpPr>
      <p:grpSpPr>
        <a:xfrm>
          <a:off x="0" y="0"/>
          <a:ext cx="0" cy="0"/>
          <a:chOff x="0" y="0"/>
          <a:chExt cx="0" cy="0"/>
        </a:xfrm>
      </p:grpSpPr>
      <p:sp>
        <p:nvSpPr>
          <p:cNvPr id="581" name="Google Shape;581;p13"/>
          <p:cNvSpPr/>
          <p:nvPr/>
        </p:nvSpPr>
        <p:spPr>
          <a:xfrm flipH="1" rot="-2244882">
            <a:off x="1831903"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2" name="Google Shape;582;p13"/>
          <p:cNvSpPr/>
          <p:nvPr/>
        </p:nvSpPr>
        <p:spPr>
          <a:xfrm flipH="1" rot="-2244726">
            <a:off x="-3740435"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Google Shape;583;p13"/>
          <p:cNvSpPr/>
          <p:nvPr/>
        </p:nvSpPr>
        <p:spPr>
          <a:xfrm flipH="1" rot="-2244899">
            <a:off x="8541155"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4" name="Google Shape;584;p13"/>
          <p:cNvSpPr/>
          <p:nvPr/>
        </p:nvSpPr>
        <p:spPr>
          <a:xfrm flipH="1" rot="-6682023">
            <a:off x="3513242"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5" name="Google Shape;585;p13"/>
          <p:cNvSpPr/>
          <p:nvPr/>
        </p:nvSpPr>
        <p:spPr>
          <a:xfrm flipH="1" rot="-2244868">
            <a:off x="-2842138"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6" name="Google Shape;586;p13"/>
          <p:cNvSpPr/>
          <p:nvPr/>
        </p:nvSpPr>
        <p:spPr>
          <a:xfrm flipH="1">
            <a:off x="11702272" y="-2338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587" name="Google Shape;587;p13"/>
          <p:cNvSpPr/>
          <p:nvPr/>
        </p:nvSpPr>
        <p:spPr>
          <a:xfrm flipH="1" rot="-6682023">
            <a:off x="-2373208"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8" name="Google Shape;588;p13"/>
          <p:cNvSpPr txBox="1"/>
          <p:nvPr>
            <p:ph hasCustomPrompt="1" type="title"/>
          </p:nvPr>
        </p:nvSpPr>
        <p:spPr>
          <a:xfrm>
            <a:off x="715025"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89" name="Google Shape;589;p13"/>
          <p:cNvSpPr txBox="1"/>
          <p:nvPr>
            <p:ph idx="2" type="title"/>
          </p:nvPr>
        </p:nvSpPr>
        <p:spPr>
          <a:xfrm>
            <a:off x="715025" y="898175"/>
            <a:ext cx="10714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lgn="ctr">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590" name="Google Shape;590;p13"/>
          <p:cNvSpPr txBox="1"/>
          <p:nvPr>
            <p:ph hasCustomPrompt="1" idx="3" type="title"/>
          </p:nvPr>
        </p:nvSpPr>
        <p:spPr>
          <a:xfrm>
            <a:off x="4516336"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91" name="Google Shape;591;p13"/>
          <p:cNvSpPr txBox="1"/>
          <p:nvPr>
            <p:ph hasCustomPrompt="1" idx="4" type="title"/>
          </p:nvPr>
        </p:nvSpPr>
        <p:spPr>
          <a:xfrm>
            <a:off x="8481454" y="2378150"/>
            <a:ext cx="2948400" cy="11886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592" name="Google Shape;592;p13"/>
          <p:cNvSpPr txBox="1"/>
          <p:nvPr>
            <p:ph idx="1" type="body"/>
          </p:nvPr>
        </p:nvSpPr>
        <p:spPr>
          <a:xfrm>
            <a:off x="8481446" y="3619725"/>
            <a:ext cx="2948400" cy="9252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sp>
        <p:nvSpPr>
          <p:cNvPr id="593" name="Google Shape;593;p13"/>
          <p:cNvSpPr txBox="1"/>
          <p:nvPr>
            <p:ph idx="5" type="body"/>
          </p:nvPr>
        </p:nvSpPr>
        <p:spPr>
          <a:xfrm>
            <a:off x="451634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sp>
        <p:nvSpPr>
          <p:cNvPr id="594" name="Google Shape;594;p13"/>
          <p:cNvSpPr txBox="1"/>
          <p:nvPr>
            <p:ph idx="6" type="body"/>
          </p:nvPr>
        </p:nvSpPr>
        <p:spPr>
          <a:xfrm>
            <a:off x="715025" y="3608575"/>
            <a:ext cx="2948400" cy="925200"/>
          </a:xfrm>
          <a:prstGeom prst="rect">
            <a:avLst/>
          </a:prstGeom>
        </p:spPr>
        <p:txBody>
          <a:bodyPr anchorCtr="0" anchor="t" bIns="121900" lIns="121900" spcFirstLastPara="1" rIns="121900" wrap="square" tIns="121900">
            <a:noAutofit/>
          </a:bodyPr>
          <a:lstStyle>
            <a:lvl1pPr indent="-368300" lvl="0" marL="457200" rtl="0" algn="ctr">
              <a:lnSpc>
                <a:spcPct val="100000"/>
              </a:lnSpc>
              <a:spcBef>
                <a:spcPts val="0"/>
              </a:spcBef>
              <a:spcAft>
                <a:spcPts val="0"/>
              </a:spcAft>
              <a:buSzPts val="2200"/>
              <a:buChar char="●"/>
              <a:defRPr sz="2200"/>
            </a:lvl1pPr>
            <a:lvl2pPr indent="-368300" lvl="1" marL="914400" rtl="0" algn="ctr">
              <a:lnSpc>
                <a:spcPct val="100000"/>
              </a:lnSpc>
              <a:spcBef>
                <a:spcPts val="0"/>
              </a:spcBef>
              <a:spcAft>
                <a:spcPts val="0"/>
              </a:spcAft>
              <a:buSzPts val="2200"/>
              <a:buChar char="○"/>
              <a:defRPr sz="2200"/>
            </a:lvl2pPr>
            <a:lvl3pPr indent="-368300" lvl="2" marL="1371600" rtl="0" algn="ctr">
              <a:lnSpc>
                <a:spcPct val="100000"/>
              </a:lnSpc>
              <a:spcBef>
                <a:spcPts val="0"/>
              </a:spcBef>
              <a:spcAft>
                <a:spcPts val="0"/>
              </a:spcAft>
              <a:buSzPts val="2200"/>
              <a:buChar char="■"/>
              <a:defRPr sz="2200"/>
            </a:lvl3pPr>
            <a:lvl4pPr indent="-368300" lvl="3" marL="1828800" rtl="0" algn="ctr">
              <a:lnSpc>
                <a:spcPct val="100000"/>
              </a:lnSpc>
              <a:spcBef>
                <a:spcPts val="0"/>
              </a:spcBef>
              <a:spcAft>
                <a:spcPts val="0"/>
              </a:spcAft>
              <a:buSzPts val="2200"/>
              <a:buChar char="●"/>
              <a:defRPr sz="2200"/>
            </a:lvl4pPr>
            <a:lvl5pPr indent="-368300" lvl="4" marL="2286000" rtl="0" algn="ctr">
              <a:lnSpc>
                <a:spcPct val="100000"/>
              </a:lnSpc>
              <a:spcBef>
                <a:spcPts val="0"/>
              </a:spcBef>
              <a:spcAft>
                <a:spcPts val="0"/>
              </a:spcAft>
              <a:buSzPts val="2200"/>
              <a:buChar char="○"/>
              <a:defRPr sz="2200"/>
            </a:lvl5pPr>
            <a:lvl6pPr indent="-368300" lvl="5" marL="2743200" rtl="0" algn="ctr">
              <a:lnSpc>
                <a:spcPct val="100000"/>
              </a:lnSpc>
              <a:spcBef>
                <a:spcPts val="0"/>
              </a:spcBef>
              <a:spcAft>
                <a:spcPts val="0"/>
              </a:spcAft>
              <a:buSzPts val="2200"/>
              <a:buChar char="■"/>
              <a:defRPr sz="2200"/>
            </a:lvl6pPr>
            <a:lvl7pPr indent="-368300" lvl="6" marL="3200400" rtl="0" algn="ctr">
              <a:lnSpc>
                <a:spcPct val="100000"/>
              </a:lnSpc>
              <a:spcBef>
                <a:spcPts val="0"/>
              </a:spcBef>
              <a:spcAft>
                <a:spcPts val="0"/>
              </a:spcAft>
              <a:buSzPts val="2200"/>
              <a:buChar char="●"/>
              <a:defRPr sz="2200"/>
            </a:lvl7pPr>
            <a:lvl8pPr indent="-368300" lvl="7" marL="3657600" rtl="0" algn="ctr">
              <a:lnSpc>
                <a:spcPct val="100000"/>
              </a:lnSpc>
              <a:spcBef>
                <a:spcPts val="0"/>
              </a:spcBef>
              <a:spcAft>
                <a:spcPts val="0"/>
              </a:spcAft>
              <a:buSzPts val="2200"/>
              <a:buChar char="○"/>
              <a:defRPr sz="2200"/>
            </a:lvl8pPr>
            <a:lvl9pPr indent="-368300" lvl="8" marL="4114800" rtl="0" algn="ctr">
              <a:lnSpc>
                <a:spcPct val="100000"/>
              </a:lnSpc>
              <a:spcBef>
                <a:spcPts val="0"/>
              </a:spcBef>
              <a:spcAft>
                <a:spcPts val="0"/>
              </a:spcAft>
              <a:buSzPts val="2200"/>
              <a:buChar char="■"/>
              <a:defRPr sz="2200"/>
            </a:lvl9pPr>
          </a:lstStyle>
          <a:p/>
        </p:txBody>
      </p:sp>
      <p:cxnSp>
        <p:nvCxnSpPr>
          <p:cNvPr id="595" name="Google Shape;595;p13"/>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596" name="Google Shape;596;p13"/>
          <p:cNvGrpSpPr/>
          <p:nvPr/>
        </p:nvGrpSpPr>
        <p:grpSpPr>
          <a:xfrm>
            <a:off x="10268337" y="5851237"/>
            <a:ext cx="1612367" cy="341891"/>
            <a:chOff x="4935262" y="1546062"/>
            <a:chExt cx="1612367" cy="341891"/>
          </a:xfrm>
        </p:grpSpPr>
        <p:sp>
          <p:nvSpPr>
            <p:cNvPr id="597" name="Google Shape;597;p13"/>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13"/>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9" name="Google Shape;599;p13"/>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0" name="Google Shape;600;p13"/>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13"/>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13"/>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13"/>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13"/>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13"/>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13"/>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13"/>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13"/>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13"/>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13"/>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1" name="Google Shape;611;p13"/>
          <p:cNvGrpSpPr/>
          <p:nvPr/>
        </p:nvGrpSpPr>
        <p:grpSpPr>
          <a:xfrm>
            <a:off x="-4492350" y="-2781450"/>
            <a:ext cx="21176600" cy="12687750"/>
            <a:chOff x="-4492350" y="-2781450"/>
            <a:chExt cx="21176600" cy="12687750"/>
          </a:xfrm>
        </p:grpSpPr>
        <p:sp>
          <p:nvSpPr>
            <p:cNvPr id="612" name="Google Shape;612;p13"/>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13"/>
          <p:cNvGrpSpPr/>
          <p:nvPr/>
        </p:nvGrpSpPr>
        <p:grpSpPr>
          <a:xfrm>
            <a:off x="231337" y="230812"/>
            <a:ext cx="1612367" cy="858303"/>
            <a:chOff x="4935262" y="1546062"/>
            <a:chExt cx="1612367" cy="858303"/>
          </a:xfrm>
        </p:grpSpPr>
        <p:sp>
          <p:nvSpPr>
            <p:cNvPr id="617" name="Google Shape;617;p13"/>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13"/>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13"/>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13"/>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13"/>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13"/>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13"/>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13"/>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13"/>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6" name="Google Shape;626;p13"/>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7" name="Google Shape;627;p13"/>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13"/>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13"/>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0" name="Google Shape;630;p13"/>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1" name="Google Shape;631;p13"/>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13"/>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13"/>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13"/>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13"/>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13"/>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13"/>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13"/>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13"/>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13"/>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13"/>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13"/>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13"/>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13"/>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45" name="Google Shape;645;p13"/>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646" name="Shape 646"/>
        <p:cNvGrpSpPr/>
        <p:nvPr/>
      </p:nvGrpSpPr>
      <p:grpSpPr>
        <a:xfrm>
          <a:off x="0" y="0"/>
          <a:ext cx="0" cy="0"/>
          <a:chOff x="0" y="0"/>
          <a:chExt cx="0" cy="0"/>
        </a:xfrm>
      </p:grpSpPr>
      <p:sp>
        <p:nvSpPr>
          <p:cNvPr id="647" name="Google Shape;647;p14"/>
          <p:cNvSpPr/>
          <p:nvPr/>
        </p:nvSpPr>
        <p:spPr>
          <a:xfrm rot="2244882">
            <a:off x="-16530"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8" name="Google Shape;648;p14"/>
          <p:cNvSpPr/>
          <p:nvPr/>
        </p:nvSpPr>
        <p:spPr>
          <a:xfrm rot="2244726">
            <a:off x="11048639"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49" name="Google Shape;649;p14"/>
          <p:cNvSpPr/>
          <p:nvPr/>
        </p:nvSpPr>
        <p:spPr>
          <a:xfrm rot="2244899">
            <a:off x="-2255220"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0" name="Google Shape;650;p14"/>
          <p:cNvSpPr/>
          <p:nvPr/>
        </p:nvSpPr>
        <p:spPr>
          <a:xfrm rot="6682023">
            <a:off x="4547830"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1" name="Google Shape;651;p14"/>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2" name="Google Shape;652;p14"/>
          <p:cNvSpPr/>
          <p:nvPr/>
        </p:nvSpPr>
        <p:spPr>
          <a:xfrm>
            <a:off x="-2571600" y="-1728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653" name="Google Shape;653;p14"/>
          <p:cNvSpPr/>
          <p:nvPr/>
        </p:nvSpPr>
        <p:spPr>
          <a:xfrm rot="6682023">
            <a:off x="10434280"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4" name="Google Shape;654;p14"/>
          <p:cNvSpPr txBox="1"/>
          <p:nvPr>
            <p:ph idx="1" type="subTitle"/>
          </p:nvPr>
        </p:nvSpPr>
        <p:spPr>
          <a:xfrm>
            <a:off x="720400" y="21636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5" name="Google Shape;655;p14"/>
          <p:cNvSpPr txBox="1"/>
          <p:nvPr>
            <p:ph idx="2" type="subTitle"/>
          </p:nvPr>
        </p:nvSpPr>
        <p:spPr>
          <a:xfrm>
            <a:off x="720400"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6" name="Google Shape;656;p14"/>
          <p:cNvSpPr txBox="1"/>
          <p:nvPr>
            <p:ph idx="3" type="subTitle"/>
          </p:nvPr>
        </p:nvSpPr>
        <p:spPr>
          <a:xfrm>
            <a:off x="8381787" y="21729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7" name="Google Shape;657;p14"/>
          <p:cNvSpPr txBox="1"/>
          <p:nvPr>
            <p:ph idx="4" type="subTitle"/>
          </p:nvPr>
        </p:nvSpPr>
        <p:spPr>
          <a:xfrm>
            <a:off x="4571787" y="21809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8" name="Google Shape;658;p14"/>
          <p:cNvSpPr txBox="1"/>
          <p:nvPr>
            <p:ph idx="5" type="subTitle"/>
          </p:nvPr>
        </p:nvSpPr>
        <p:spPr>
          <a:xfrm>
            <a:off x="4571787" y="40203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59" name="Google Shape;659;p14"/>
          <p:cNvSpPr txBox="1"/>
          <p:nvPr>
            <p:ph idx="6" type="subTitle"/>
          </p:nvPr>
        </p:nvSpPr>
        <p:spPr>
          <a:xfrm>
            <a:off x="8381787" y="40017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2000"/>
              <a:buNone/>
              <a:defRPr b="1" sz="2000"/>
            </a:lvl1pPr>
            <a:lvl2pPr lvl="1" rtl="0">
              <a:spcBef>
                <a:spcPts val="2100"/>
              </a:spcBef>
              <a:spcAft>
                <a:spcPts val="0"/>
              </a:spcAft>
              <a:buSzPts val="2000"/>
              <a:buNone/>
              <a:defRPr b="1" sz="2000"/>
            </a:lvl2pPr>
            <a:lvl3pPr lvl="2" rtl="0">
              <a:spcBef>
                <a:spcPts val="2100"/>
              </a:spcBef>
              <a:spcAft>
                <a:spcPts val="0"/>
              </a:spcAft>
              <a:buSzPts val="2000"/>
              <a:buNone/>
              <a:defRPr b="1" sz="2000"/>
            </a:lvl3pPr>
            <a:lvl4pPr lvl="3" rtl="0">
              <a:spcBef>
                <a:spcPts val="2100"/>
              </a:spcBef>
              <a:spcAft>
                <a:spcPts val="0"/>
              </a:spcAft>
              <a:buSzPts val="2000"/>
              <a:buNone/>
              <a:defRPr b="1" sz="2000"/>
            </a:lvl4pPr>
            <a:lvl5pPr lvl="4" rtl="0">
              <a:spcBef>
                <a:spcPts val="2100"/>
              </a:spcBef>
              <a:spcAft>
                <a:spcPts val="0"/>
              </a:spcAft>
              <a:buSzPts val="2000"/>
              <a:buNone/>
              <a:defRPr b="1" sz="2000"/>
            </a:lvl5pPr>
            <a:lvl6pPr lvl="5" rtl="0">
              <a:spcBef>
                <a:spcPts val="2100"/>
              </a:spcBef>
              <a:spcAft>
                <a:spcPts val="0"/>
              </a:spcAft>
              <a:buSzPts val="2000"/>
              <a:buNone/>
              <a:defRPr b="1" sz="2000"/>
            </a:lvl6pPr>
            <a:lvl7pPr lvl="6" rtl="0">
              <a:spcBef>
                <a:spcPts val="2100"/>
              </a:spcBef>
              <a:spcAft>
                <a:spcPts val="0"/>
              </a:spcAft>
              <a:buSzPts val="2000"/>
              <a:buNone/>
              <a:defRPr b="1" sz="2000"/>
            </a:lvl7pPr>
            <a:lvl8pPr lvl="7" rtl="0">
              <a:spcBef>
                <a:spcPts val="2100"/>
              </a:spcBef>
              <a:spcAft>
                <a:spcPts val="0"/>
              </a:spcAft>
              <a:buSzPts val="2000"/>
              <a:buNone/>
              <a:defRPr b="1" sz="2000"/>
            </a:lvl8pPr>
            <a:lvl9pPr lvl="8" rtl="0">
              <a:spcBef>
                <a:spcPts val="2100"/>
              </a:spcBef>
              <a:spcAft>
                <a:spcPts val="2100"/>
              </a:spcAft>
              <a:buSzPts val="2000"/>
              <a:buNone/>
              <a:defRPr b="1" sz="2000"/>
            </a:lvl9pPr>
          </a:lstStyle>
          <a:p/>
        </p:txBody>
      </p:sp>
      <p:sp>
        <p:nvSpPr>
          <p:cNvPr id="660" name="Google Shape;660;p14"/>
          <p:cNvSpPr txBox="1"/>
          <p:nvPr>
            <p:ph type="title"/>
          </p:nvPr>
        </p:nvSpPr>
        <p:spPr>
          <a:xfrm>
            <a:off x="720400" y="898175"/>
            <a:ext cx="109119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61" name="Google Shape;661;p14"/>
          <p:cNvSpPr txBox="1"/>
          <p:nvPr>
            <p:ph idx="7" type="body"/>
          </p:nvPr>
        </p:nvSpPr>
        <p:spPr>
          <a:xfrm>
            <a:off x="4571787" y="2589800"/>
            <a:ext cx="3250500" cy="8340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662" name="Google Shape;662;p14"/>
          <p:cNvSpPr txBox="1"/>
          <p:nvPr>
            <p:ph idx="8" type="body"/>
          </p:nvPr>
        </p:nvSpPr>
        <p:spPr>
          <a:xfrm>
            <a:off x="838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3" name="Google Shape;663;p14"/>
          <p:cNvSpPr txBox="1"/>
          <p:nvPr>
            <p:ph idx="9" type="body"/>
          </p:nvPr>
        </p:nvSpPr>
        <p:spPr>
          <a:xfrm>
            <a:off x="4571787"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4" name="Google Shape;664;p14"/>
          <p:cNvSpPr txBox="1"/>
          <p:nvPr>
            <p:ph idx="13" type="body"/>
          </p:nvPr>
        </p:nvSpPr>
        <p:spPr>
          <a:xfrm>
            <a:off x="720400"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5" name="Google Shape;665;p14"/>
          <p:cNvSpPr txBox="1"/>
          <p:nvPr>
            <p:ph idx="14" type="body"/>
          </p:nvPr>
        </p:nvSpPr>
        <p:spPr>
          <a:xfrm>
            <a:off x="8381787" y="25898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666" name="Google Shape;666;p14"/>
          <p:cNvSpPr txBox="1"/>
          <p:nvPr>
            <p:ph idx="15" type="body"/>
          </p:nvPr>
        </p:nvSpPr>
        <p:spPr>
          <a:xfrm>
            <a:off x="720400" y="4418600"/>
            <a:ext cx="3250500" cy="834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667" name="Google Shape;667;p14"/>
          <p:cNvGrpSpPr/>
          <p:nvPr/>
        </p:nvGrpSpPr>
        <p:grpSpPr>
          <a:xfrm>
            <a:off x="-4492350" y="-2781450"/>
            <a:ext cx="21176600" cy="12687750"/>
            <a:chOff x="-4492350" y="-2781450"/>
            <a:chExt cx="21176600" cy="12687750"/>
          </a:xfrm>
        </p:grpSpPr>
        <p:sp>
          <p:nvSpPr>
            <p:cNvPr id="668" name="Google Shape;668;p14"/>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2" name="Google Shape;672;p14"/>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673" name="Google Shape;673;p14"/>
          <p:cNvGrpSpPr/>
          <p:nvPr/>
        </p:nvGrpSpPr>
        <p:grpSpPr>
          <a:xfrm>
            <a:off x="10268337" y="5851237"/>
            <a:ext cx="1612367" cy="341891"/>
            <a:chOff x="4935262" y="1546062"/>
            <a:chExt cx="1612367" cy="341891"/>
          </a:xfrm>
        </p:grpSpPr>
        <p:sp>
          <p:nvSpPr>
            <p:cNvPr id="674" name="Google Shape;674;p1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1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1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7" name="Google Shape;677;p1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8" name="Google Shape;678;p1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1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1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1" name="Google Shape;681;p1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2" name="Google Shape;682;p1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1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4" name="Google Shape;684;p1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5" name="Google Shape;685;p1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1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1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8" name="Google Shape;688;p14"/>
          <p:cNvGrpSpPr/>
          <p:nvPr/>
        </p:nvGrpSpPr>
        <p:grpSpPr>
          <a:xfrm>
            <a:off x="231337" y="230812"/>
            <a:ext cx="1612367" cy="858303"/>
            <a:chOff x="4935262" y="1546062"/>
            <a:chExt cx="1612367" cy="858303"/>
          </a:xfrm>
        </p:grpSpPr>
        <p:sp>
          <p:nvSpPr>
            <p:cNvPr id="689" name="Google Shape;689;p1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1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14"/>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14"/>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3" name="Google Shape;693;p1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4" name="Google Shape;694;p1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5" name="Google Shape;695;p14"/>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14"/>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1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8" name="Google Shape;698;p1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9" name="Google Shape;699;p14"/>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14"/>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1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1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14"/>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4" name="Google Shape;704;p14"/>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5" name="Google Shape;705;p1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1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14"/>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14"/>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1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1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14"/>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4"/>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4"/>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4"/>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17" name="Google Shape;717;p14"/>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718" name="Shape 718"/>
        <p:cNvGrpSpPr/>
        <p:nvPr/>
      </p:nvGrpSpPr>
      <p:grpSpPr>
        <a:xfrm>
          <a:off x="0" y="0"/>
          <a:ext cx="0" cy="0"/>
          <a:chOff x="0" y="0"/>
          <a:chExt cx="0" cy="0"/>
        </a:xfrm>
      </p:grpSpPr>
      <p:sp>
        <p:nvSpPr>
          <p:cNvPr id="719" name="Google Shape;719;p15"/>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0" name="Google Shape;720;p15"/>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1" name="Google Shape;721;p15"/>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22" name="Google Shape;722;p15"/>
          <p:cNvSpPr/>
          <p:nvPr/>
        </p:nvSpPr>
        <p:spPr>
          <a:xfrm rot="2244899">
            <a:off x="-2255220"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3" name="Google Shape;723;p15"/>
          <p:cNvSpPr/>
          <p:nvPr/>
        </p:nvSpPr>
        <p:spPr>
          <a:xfrm rot="6682023">
            <a:off x="7081480"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4" name="Google Shape;724;p15"/>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5" name="Google Shape;725;p15"/>
          <p:cNvSpPr/>
          <p:nvPr/>
        </p:nvSpPr>
        <p:spPr>
          <a:xfrm rot="2244779">
            <a:off x="117767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6" name="Google Shape;726;p15"/>
          <p:cNvSpPr/>
          <p:nvPr/>
        </p:nvSpPr>
        <p:spPr>
          <a:xfrm>
            <a:off x="-2190600"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727" name="Google Shape;727;p15"/>
          <p:cNvSpPr txBox="1"/>
          <p:nvPr>
            <p:ph idx="1" type="subTitle"/>
          </p:nvPr>
        </p:nvSpPr>
        <p:spPr>
          <a:xfrm>
            <a:off x="8378500" y="1882375"/>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728" name="Google Shape;728;p15"/>
          <p:cNvSpPr txBox="1"/>
          <p:nvPr>
            <p:ph idx="2" type="subTitle"/>
          </p:nvPr>
        </p:nvSpPr>
        <p:spPr>
          <a:xfrm>
            <a:off x="8378500" y="4102757"/>
            <a:ext cx="3397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729" name="Google Shape;729;p1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30" name="Google Shape;730;p15"/>
          <p:cNvSpPr txBox="1"/>
          <p:nvPr>
            <p:ph idx="3" type="body"/>
          </p:nvPr>
        </p:nvSpPr>
        <p:spPr>
          <a:xfrm>
            <a:off x="8378500" y="2318375"/>
            <a:ext cx="3397800" cy="1553400"/>
          </a:xfrm>
          <a:prstGeom prst="rect">
            <a:avLst/>
          </a:prstGeom>
        </p:spPr>
        <p:txBody>
          <a:bodyPr anchorCtr="0" anchor="t" bIns="121900" lIns="121900" spcFirstLastPara="1" rIns="121900" wrap="square" tIns="121900">
            <a:noAutofit/>
          </a:bodyPr>
          <a:lstStyle>
            <a:lvl1pPr indent="-317500" lvl="0" marL="457200">
              <a:lnSpc>
                <a:spcPct val="100000"/>
              </a:lnSpc>
              <a:spcBef>
                <a:spcPts val="0"/>
              </a:spcBef>
              <a:spcAft>
                <a:spcPts val="0"/>
              </a:spcAft>
              <a:buSzPts val="1400"/>
              <a:buChar char="●"/>
              <a:defRPr sz="1400"/>
            </a:lvl1pPr>
            <a:lvl2pPr indent="-317500" lvl="1" marL="914400">
              <a:lnSpc>
                <a:spcPct val="100000"/>
              </a:lnSpc>
              <a:spcBef>
                <a:spcPts val="0"/>
              </a:spcBef>
              <a:spcAft>
                <a:spcPts val="0"/>
              </a:spcAft>
              <a:buSzPts val="1400"/>
              <a:buChar char="○"/>
              <a:defRPr sz="1400"/>
            </a:lvl2pPr>
            <a:lvl3pPr indent="-317500" lvl="2" marL="1371600">
              <a:lnSpc>
                <a:spcPct val="100000"/>
              </a:lnSpc>
              <a:spcBef>
                <a:spcPts val="0"/>
              </a:spcBef>
              <a:spcAft>
                <a:spcPts val="0"/>
              </a:spcAft>
              <a:buSzPts val="1400"/>
              <a:buChar char="■"/>
              <a:defRPr sz="1400"/>
            </a:lvl3pPr>
            <a:lvl4pPr indent="-317500" lvl="3" marL="1828800">
              <a:lnSpc>
                <a:spcPct val="100000"/>
              </a:lnSpc>
              <a:spcBef>
                <a:spcPts val="0"/>
              </a:spcBef>
              <a:spcAft>
                <a:spcPts val="0"/>
              </a:spcAft>
              <a:buSzPts val="1400"/>
              <a:buChar char="●"/>
              <a:defRPr sz="1400"/>
            </a:lvl4pPr>
            <a:lvl5pPr indent="-317500" lvl="4" marL="2286000">
              <a:lnSpc>
                <a:spcPct val="100000"/>
              </a:lnSpc>
              <a:spcBef>
                <a:spcPts val="0"/>
              </a:spcBef>
              <a:spcAft>
                <a:spcPts val="0"/>
              </a:spcAft>
              <a:buSzPts val="1400"/>
              <a:buChar char="○"/>
              <a:defRPr sz="1400"/>
            </a:lvl5pPr>
            <a:lvl6pPr indent="-317500" lvl="5" marL="2743200">
              <a:lnSpc>
                <a:spcPct val="100000"/>
              </a:lnSpc>
              <a:spcBef>
                <a:spcPts val="0"/>
              </a:spcBef>
              <a:spcAft>
                <a:spcPts val="0"/>
              </a:spcAft>
              <a:buSzPts val="1400"/>
              <a:buChar char="■"/>
              <a:defRPr sz="1400"/>
            </a:lvl6pPr>
            <a:lvl7pPr indent="-317500" lvl="6" marL="3200400">
              <a:lnSpc>
                <a:spcPct val="100000"/>
              </a:lnSpc>
              <a:spcBef>
                <a:spcPts val="0"/>
              </a:spcBef>
              <a:spcAft>
                <a:spcPts val="0"/>
              </a:spcAft>
              <a:buSzPts val="1400"/>
              <a:buChar char="●"/>
              <a:defRPr sz="1400"/>
            </a:lvl7pPr>
            <a:lvl8pPr indent="-317500" lvl="7" marL="3657600">
              <a:lnSpc>
                <a:spcPct val="100000"/>
              </a:lnSpc>
              <a:spcBef>
                <a:spcPts val="0"/>
              </a:spcBef>
              <a:spcAft>
                <a:spcPts val="0"/>
              </a:spcAft>
              <a:buSzPts val="1400"/>
              <a:buChar char="○"/>
              <a:defRPr sz="1400"/>
            </a:lvl8pPr>
            <a:lvl9pPr indent="-317500" lvl="8" marL="4114800">
              <a:lnSpc>
                <a:spcPct val="100000"/>
              </a:lnSpc>
              <a:spcBef>
                <a:spcPts val="0"/>
              </a:spcBef>
              <a:spcAft>
                <a:spcPts val="0"/>
              </a:spcAft>
              <a:buSzPts val="1400"/>
              <a:buChar char="■"/>
              <a:defRPr sz="1400"/>
            </a:lvl9pPr>
          </a:lstStyle>
          <a:p/>
        </p:txBody>
      </p:sp>
      <p:sp>
        <p:nvSpPr>
          <p:cNvPr id="731" name="Google Shape;731;p15"/>
          <p:cNvSpPr txBox="1"/>
          <p:nvPr>
            <p:ph idx="4" type="body"/>
          </p:nvPr>
        </p:nvSpPr>
        <p:spPr>
          <a:xfrm>
            <a:off x="8378500" y="4506700"/>
            <a:ext cx="3397800" cy="1553400"/>
          </a:xfrm>
          <a:prstGeom prst="rect">
            <a:avLst/>
          </a:prstGeom>
        </p:spPr>
        <p:txBody>
          <a:bodyPr anchorCtr="0" anchor="t" bIns="121900" lIns="121900" spcFirstLastPara="1" rIns="121900" wrap="square" tIns="121900">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sz="1400"/>
            </a:lvl2pPr>
            <a:lvl3pPr indent="-317500" lvl="2" marL="1371600" rtl="0">
              <a:lnSpc>
                <a:spcPct val="100000"/>
              </a:lnSpc>
              <a:spcBef>
                <a:spcPts val="0"/>
              </a:spcBef>
              <a:spcAft>
                <a:spcPts val="0"/>
              </a:spcAft>
              <a:buSzPts val="1400"/>
              <a:buChar char="■"/>
              <a:defRPr sz="1400"/>
            </a:lvl3pPr>
            <a:lvl4pPr indent="-317500" lvl="3" marL="1828800" rtl="0">
              <a:lnSpc>
                <a:spcPct val="100000"/>
              </a:lnSpc>
              <a:spcBef>
                <a:spcPts val="0"/>
              </a:spcBef>
              <a:spcAft>
                <a:spcPts val="0"/>
              </a:spcAft>
              <a:buSzPts val="1400"/>
              <a:buChar char="●"/>
              <a:defRPr sz="1400"/>
            </a:lvl4pPr>
            <a:lvl5pPr indent="-317500" lvl="4" marL="2286000" rtl="0">
              <a:lnSpc>
                <a:spcPct val="100000"/>
              </a:lnSpc>
              <a:spcBef>
                <a:spcPts val="0"/>
              </a:spcBef>
              <a:spcAft>
                <a:spcPts val="0"/>
              </a:spcAft>
              <a:buSzPts val="1400"/>
              <a:buChar char="○"/>
              <a:defRPr sz="1400"/>
            </a:lvl5pPr>
            <a:lvl6pPr indent="-317500" lvl="5" marL="2743200" rtl="0">
              <a:lnSpc>
                <a:spcPct val="100000"/>
              </a:lnSpc>
              <a:spcBef>
                <a:spcPts val="0"/>
              </a:spcBef>
              <a:spcAft>
                <a:spcPts val="0"/>
              </a:spcAft>
              <a:buSzPts val="1400"/>
              <a:buChar char="■"/>
              <a:defRPr sz="1400"/>
            </a:lvl6pPr>
            <a:lvl7pPr indent="-317500" lvl="6" marL="3200400" rtl="0">
              <a:lnSpc>
                <a:spcPct val="100000"/>
              </a:lnSpc>
              <a:spcBef>
                <a:spcPts val="0"/>
              </a:spcBef>
              <a:spcAft>
                <a:spcPts val="0"/>
              </a:spcAft>
              <a:buSzPts val="1400"/>
              <a:buChar char="●"/>
              <a:defRPr sz="1400"/>
            </a:lvl7pPr>
            <a:lvl8pPr indent="-317500" lvl="7" marL="3657600" rtl="0">
              <a:lnSpc>
                <a:spcPct val="100000"/>
              </a:lnSpc>
              <a:spcBef>
                <a:spcPts val="0"/>
              </a:spcBef>
              <a:spcAft>
                <a:spcPts val="0"/>
              </a:spcAft>
              <a:buSzPts val="1400"/>
              <a:buChar char="○"/>
              <a:defRPr sz="1400"/>
            </a:lvl8pPr>
            <a:lvl9pPr indent="-317500" lvl="8" marL="4114800" rtl="0">
              <a:lnSpc>
                <a:spcPct val="100000"/>
              </a:lnSpc>
              <a:spcBef>
                <a:spcPts val="0"/>
              </a:spcBef>
              <a:spcAft>
                <a:spcPts val="0"/>
              </a:spcAft>
              <a:buSzPts val="1400"/>
              <a:buChar char="■"/>
              <a:defRPr sz="1400"/>
            </a:lvl9pPr>
          </a:lstStyle>
          <a:p/>
        </p:txBody>
      </p:sp>
      <p:grpSp>
        <p:nvGrpSpPr>
          <p:cNvPr id="732" name="Google Shape;732;p15"/>
          <p:cNvGrpSpPr/>
          <p:nvPr/>
        </p:nvGrpSpPr>
        <p:grpSpPr>
          <a:xfrm>
            <a:off x="-4492350" y="-2781450"/>
            <a:ext cx="21176600" cy="12687750"/>
            <a:chOff x="-4492350" y="-2781450"/>
            <a:chExt cx="21176600" cy="12687750"/>
          </a:xfrm>
        </p:grpSpPr>
        <p:sp>
          <p:nvSpPr>
            <p:cNvPr id="733" name="Google Shape;733;p15"/>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5"/>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5"/>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15"/>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738" name="Google Shape;738;p15"/>
          <p:cNvGrpSpPr/>
          <p:nvPr/>
        </p:nvGrpSpPr>
        <p:grpSpPr>
          <a:xfrm>
            <a:off x="362337" y="5851237"/>
            <a:ext cx="1612367" cy="341891"/>
            <a:chOff x="4935262" y="1546062"/>
            <a:chExt cx="1612367" cy="341891"/>
          </a:xfrm>
        </p:grpSpPr>
        <p:sp>
          <p:nvSpPr>
            <p:cNvPr id="739" name="Google Shape;739;p1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1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1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1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1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1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1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1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7" name="Google Shape;747;p1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8" name="Google Shape;748;p1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1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1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1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2" name="Google Shape;752;p1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53" name="Google Shape;753;p15"/>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754" name="Shape 754"/>
        <p:cNvGrpSpPr/>
        <p:nvPr/>
      </p:nvGrpSpPr>
      <p:grpSpPr>
        <a:xfrm>
          <a:off x="0" y="0"/>
          <a:ext cx="0" cy="0"/>
          <a:chOff x="0" y="0"/>
          <a:chExt cx="0" cy="0"/>
        </a:xfrm>
      </p:grpSpPr>
      <p:sp>
        <p:nvSpPr>
          <p:cNvPr id="755" name="Google Shape;755;p16"/>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6" name="Google Shape;756;p16"/>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7" name="Google Shape;757;p16"/>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8" name="Google Shape;758;p16"/>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9" name="Google Shape;759;p16"/>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0" name="Google Shape;760;p16"/>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761" name="Google Shape;761;p16"/>
          <p:cNvGrpSpPr/>
          <p:nvPr/>
        </p:nvGrpSpPr>
        <p:grpSpPr>
          <a:xfrm>
            <a:off x="-4492350" y="-2781450"/>
            <a:ext cx="21176600" cy="12687750"/>
            <a:chOff x="-4492350" y="-2781450"/>
            <a:chExt cx="21176600" cy="12687750"/>
          </a:xfrm>
        </p:grpSpPr>
        <p:sp>
          <p:nvSpPr>
            <p:cNvPr id="762" name="Google Shape;762;p16"/>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16"/>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7" name="Google Shape;767;p16"/>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8" name="Google Shape;768;p16"/>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69" name="Google Shape;769;p16"/>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70" name="Google Shape;770;p16"/>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771" name="Google Shape;771;p16"/>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772" name="Google Shape;772;p16"/>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773" name="Google Shape;773;p16"/>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4" name="Google Shape;774;p16"/>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5" name="Google Shape;775;p16"/>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776" name="Google Shape;776;p16"/>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777" name="Google Shape;777;p16"/>
          <p:cNvGrpSpPr/>
          <p:nvPr/>
        </p:nvGrpSpPr>
        <p:grpSpPr>
          <a:xfrm>
            <a:off x="10309737" y="6319937"/>
            <a:ext cx="1612367" cy="341891"/>
            <a:chOff x="4935262" y="1546062"/>
            <a:chExt cx="1612367" cy="341891"/>
          </a:xfrm>
        </p:grpSpPr>
        <p:sp>
          <p:nvSpPr>
            <p:cNvPr id="778" name="Google Shape;778;p1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1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0" name="Google Shape;780;p1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1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1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1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1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5" name="Google Shape;785;p1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6" name="Google Shape;786;p1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1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1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1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1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1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2" name="Google Shape;792;p16"/>
          <p:cNvGrpSpPr/>
          <p:nvPr/>
        </p:nvGrpSpPr>
        <p:grpSpPr>
          <a:xfrm>
            <a:off x="240062" y="291812"/>
            <a:ext cx="1612367" cy="858303"/>
            <a:chOff x="4935262" y="1546062"/>
            <a:chExt cx="1612367" cy="858303"/>
          </a:xfrm>
        </p:grpSpPr>
        <p:sp>
          <p:nvSpPr>
            <p:cNvPr id="793" name="Google Shape;793;p1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1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16"/>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16"/>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1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1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16"/>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16"/>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1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1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3" name="Google Shape;803;p16"/>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4" name="Google Shape;804;p16"/>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5" name="Google Shape;805;p1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6" name="Google Shape;806;p1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7" name="Google Shape;807;p16"/>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8" name="Google Shape;808;p16"/>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9" name="Google Shape;809;p1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0" name="Google Shape;810;p1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1" name="Google Shape;811;p16"/>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2" name="Google Shape;812;p16"/>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3" name="Google Shape;813;p1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4" name="Google Shape;814;p1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5" name="Google Shape;815;p16"/>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6" name="Google Shape;816;p16"/>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7" name="Google Shape;817;p1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8" name="Google Shape;818;p1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9" name="Google Shape;819;p16"/>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0" name="Google Shape;820;p16"/>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21" name="Google Shape;821;p16"/>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822" name="Shape 822"/>
        <p:cNvGrpSpPr/>
        <p:nvPr/>
      </p:nvGrpSpPr>
      <p:grpSpPr>
        <a:xfrm>
          <a:off x="0" y="0"/>
          <a:ext cx="0" cy="0"/>
          <a:chOff x="0" y="0"/>
          <a:chExt cx="0" cy="0"/>
        </a:xfrm>
      </p:grpSpPr>
      <p:sp>
        <p:nvSpPr>
          <p:cNvPr id="823" name="Google Shape;823;p17"/>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4" name="Google Shape;824;p17"/>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5" name="Google Shape;825;p17"/>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26" name="Google Shape;826;p17"/>
          <p:cNvSpPr/>
          <p:nvPr/>
        </p:nvSpPr>
        <p:spPr>
          <a:xfrm rot="2244899">
            <a:off x="-2255220"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7" name="Google Shape;827;p17"/>
          <p:cNvSpPr/>
          <p:nvPr/>
        </p:nvSpPr>
        <p:spPr>
          <a:xfrm rot="6682023">
            <a:off x="7081480"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8" name="Google Shape;828;p17"/>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9" name="Google Shape;829;p17"/>
          <p:cNvSpPr/>
          <p:nvPr/>
        </p:nvSpPr>
        <p:spPr>
          <a:xfrm rot="2244779">
            <a:off x="117767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0" name="Google Shape;830;p17"/>
          <p:cNvSpPr/>
          <p:nvPr/>
        </p:nvSpPr>
        <p:spPr>
          <a:xfrm>
            <a:off x="-2190600"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31" name="Google Shape;831;p17"/>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32" name="Google Shape;832;p17"/>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grpSp>
        <p:nvGrpSpPr>
          <p:cNvPr id="833" name="Google Shape;833;p17"/>
          <p:cNvGrpSpPr/>
          <p:nvPr/>
        </p:nvGrpSpPr>
        <p:grpSpPr>
          <a:xfrm>
            <a:off x="-4492350" y="-2781450"/>
            <a:ext cx="21176600" cy="12687750"/>
            <a:chOff x="-4492350" y="-2781450"/>
            <a:chExt cx="21176600" cy="12687750"/>
          </a:xfrm>
        </p:grpSpPr>
        <p:sp>
          <p:nvSpPr>
            <p:cNvPr id="834" name="Google Shape;834;p17"/>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8" name="Google Shape;838;p17"/>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839" name="Google Shape;839;p17"/>
          <p:cNvGrpSpPr/>
          <p:nvPr/>
        </p:nvGrpSpPr>
        <p:grpSpPr>
          <a:xfrm>
            <a:off x="362337" y="5851237"/>
            <a:ext cx="1612367" cy="341891"/>
            <a:chOff x="4935262" y="1546062"/>
            <a:chExt cx="1612367" cy="341891"/>
          </a:xfrm>
        </p:grpSpPr>
        <p:sp>
          <p:nvSpPr>
            <p:cNvPr id="840" name="Google Shape;840;p1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1" name="Google Shape;841;p1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2" name="Google Shape;842;p1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3" name="Google Shape;843;p1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4" name="Google Shape;844;p1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5" name="Google Shape;845;p1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6" name="Google Shape;846;p1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7" name="Google Shape;847;p1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8" name="Google Shape;848;p1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49" name="Google Shape;849;p1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0" name="Google Shape;850;p1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1" name="Google Shape;851;p1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2" name="Google Shape;852;p1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3" name="Google Shape;853;p1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854" name="Google Shape;854;p17"/>
          <p:cNvGrpSpPr/>
          <p:nvPr/>
        </p:nvGrpSpPr>
        <p:grpSpPr>
          <a:xfrm>
            <a:off x="10339712" y="213387"/>
            <a:ext cx="1612367" cy="858303"/>
            <a:chOff x="4935262" y="1546062"/>
            <a:chExt cx="1612367" cy="858303"/>
          </a:xfrm>
        </p:grpSpPr>
        <p:sp>
          <p:nvSpPr>
            <p:cNvPr id="855" name="Google Shape;855;p1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6" name="Google Shape;856;p1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7" name="Google Shape;857;p17"/>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8" name="Google Shape;858;p17"/>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59" name="Google Shape;859;p1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0" name="Google Shape;860;p1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1" name="Google Shape;861;p17"/>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2" name="Google Shape;862;p17"/>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3" name="Google Shape;863;p1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4" name="Google Shape;864;p1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5" name="Google Shape;865;p17"/>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6" name="Google Shape;866;p17"/>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7" name="Google Shape;867;p1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8" name="Google Shape;868;p1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9" name="Google Shape;869;p17"/>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0" name="Google Shape;870;p17"/>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1" name="Google Shape;871;p1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2" name="Google Shape;872;p1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17"/>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17"/>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1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1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17"/>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17"/>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1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1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17"/>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17"/>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3" name="Google Shape;883;p17"/>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884" name="Shape 884"/>
        <p:cNvGrpSpPr/>
        <p:nvPr/>
      </p:nvGrpSpPr>
      <p:grpSpPr>
        <a:xfrm>
          <a:off x="0" y="0"/>
          <a:ext cx="0" cy="0"/>
          <a:chOff x="0" y="0"/>
          <a:chExt cx="0" cy="0"/>
        </a:xfrm>
      </p:grpSpPr>
      <p:sp>
        <p:nvSpPr>
          <p:cNvPr id="885" name="Google Shape;885;p18"/>
          <p:cNvSpPr/>
          <p:nvPr/>
        </p:nvSpPr>
        <p:spPr>
          <a:xfrm flipH="1" rot="-2244597">
            <a:off x="-688506"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6" name="Google Shape;886;p18"/>
          <p:cNvSpPr/>
          <p:nvPr/>
        </p:nvSpPr>
        <p:spPr>
          <a:xfrm flipH="1" rot="-2244920">
            <a:off x="3807384"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7" name="Google Shape;887;p18"/>
          <p:cNvSpPr/>
          <p:nvPr/>
        </p:nvSpPr>
        <p:spPr>
          <a:xfrm flipH="1" rot="-2244779">
            <a:off x="-2372296"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88" name="Google Shape;888;p18"/>
          <p:cNvSpPr/>
          <p:nvPr/>
        </p:nvSpPr>
        <p:spPr>
          <a:xfrm flipH="1" rot="-2244899">
            <a:off x="8005606" y="413818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9" name="Google Shape;889;p18"/>
          <p:cNvSpPr/>
          <p:nvPr/>
        </p:nvSpPr>
        <p:spPr>
          <a:xfrm flipH="1" rot="-6682023">
            <a:off x="444043" y="-22439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0" name="Google Shape;890;p18"/>
          <p:cNvSpPr/>
          <p:nvPr/>
        </p:nvSpPr>
        <p:spPr>
          <a:xfrm flipH="1" rot="-2244868">
            <a:off x="-3377687"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1" name="Google Shape;891;p18"/>
          <p:cNvSpPr/>
          <p:nvPr/>
        </p:nvSpPr>
        <p:spPr>
          <a:xfrm flipH="1" rot="-2244779">
            <a:off x="-3515296"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92" name="Google Shape;892;p18"/>
          <p:cNvSpPr/>
          <p:nvPr/>
        </p:nvSpPr>
        <p:spPr>
          <a:xfrm flipH="1">
            <a:off x="10633323" y="-21099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893" name="Google Shape;893;p18"/>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94" name="Google Shape;894;p18"/>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grpSp>
        <p:nvGrpSpPr>
          <p:cNvPr id="895" name="Google Shape;895;p18"/>
          <p:cNvGrpSpPr/>
          <p:nvPr/>
        </p:nvGrpSpPr>
        <p:grpSpPr>
          <a:xfrm>
            <a:off x="-4492350" y="-2781450"/>
            <a:ext cx="21176600" cy="12687750"/>
            <a:chOff x="-4492350" y="-2781450"/>
            <a:chExt cx="21176600" cy="12687750"/>
          </a:xfrm>
        </p:grpSpPr>
        <p:sp>
          <p:nvSpPr>
            <p:cNvPr id="896" name="Google Shape;896;p18"/>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00" name="Google Shape;900;p18"/>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901" name="Google Shape;901;p18"/>
          <p:cNvGrpSpPr/>
          <p:nvPr/>
        </p:nvGrpSpPr>
        <p:grpSpPr>
          <a:xfrm>
            <a:off x="10268337" y="5851237"/>
            <a:ext cx="1612367" cy="341891"/>
            <a:chOff x="4935262" y="1546062"/>
            <a:chExt cx="1612367" cy="341891"/>
          </a:xfrm>
        </p:grpSpPr>
        <p:sp>
          <p:nvSpPr>
            <p:cNvPr id="902" name="Google Shape;902;p1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1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1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1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1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1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1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1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0" name="Google Shape;910;p1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1" name="Google Shape;911;p1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2" name="Google Shape;912;p1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3" name="Google Shape;913;p1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4" name="Google Shape;914;p1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5" name="Google Shape;915;p1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16" name="Google Shape;916;p18"/>
          <p:cNvGrpSpPr/>
          <p:nvPr/>
        </p:nvGrpSpPr>
        <p:grpSpPr>
          <a:xfrm>
            <a:off x="240062" y="291812"/>
            <a:ext cx="1612367" cy="858303"/>
            <a:chOff x="4935262" y="1546062"/>
            <a:chExt cx="1612367" cy="858303"/>
          </a:xfrm>
        </p:grpSpPr>
        <p:sp>
          <p:nvSpPr>
            <p:cNvPr id="917" name="Google Shape;917;p1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1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18"/>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18"/>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1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1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18"/>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18"/>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1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1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18"/>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18"/>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1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1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1" name="Google Shape;931;p18"/>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2" name="Google Shape;932;p18"/>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3" name="Google Shape;933;p1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4" name="Google Shape;934;p1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18"/>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6" name="Google Shape;936;p18"/>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7" name="Google Shape;937;p1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8" name="Google Shape;938;p1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9" name="Google Shape;939;p18"/>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0" name="Google Shape;940;p18"/>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1" name="Google Shape;941;p1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2" name="Google Shape;942;p1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3" name="Google Shape;943;p18"/>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44" name="Google Shape;944;p18"/>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45" name="Google Shape;945;p18"/>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946" name="Shape 946"/>
        <p:cNvGrpSpPr/>
        <p:nvPr/>
      </p:nvGrpSpPr>
      <p:grpSpPr>
        <a:xfrm>
          <a:off x="0" y="0"/>
          <a:ext cx="0" cy="0"/>
          <a:chOff x="0" y="0"/>
          <a:chExt cx="0" cy="0"/>
        </a:xfrm>
      </p:grpSpPr>
      <p:sp>
        <p:nvSpPr>
          <p:cNvPr id="947" name="Google Shape;947;p19"/>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8" name="Google Shape;948;p19"/>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9" name="Google Shape;949;p19"/>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0" name="Google Shape;950;p19"/>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51" name="Google Shape;951;p19"/>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2" name="Google Shape;952;p19"/>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3" name="Google Shape;953;p19"/>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954" name="Google Shape;954;p19"/>
          <p:cNvSpPr txBox="1"/>
          <p:nvPr>
            <p:ph idx="1" type="subTitle"/>
          </p:nvPr>
        </p:nvSpPr>
        <p:spPr>
          <a:xfrm>
            <a:off x="1497263" y="2792225"/>
            <a:ext cx="91974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600"/>
              <a:buNone/>
              <a:defRPr b="1" sz="2600"/>
            </a:lvl1pPr>
            <a:lvl2pPr lvl="1" rtl="0" algn="ctr">
              <a:spcBef>
                <a:spcPts val="2100"/>
              </a:spcBef>
              <a:spcAft>
                <a:spcPts val="0"/>
              </a:spcAft>
              <a:buSzPts val="2600"/>
              <a:buNone/>
              <a:defRPr b="1" sz="2600"/>
            </a:lvl2pPr>
            <a:lvl3pPr lvl="2" rtl="0" algn="ctr">
              <a:spcBef>
                <a:spcPts val="2100"/>
              </a:spcBef>
              <a:spcAft>
                <a:spcPts val="0"/>
              </a:spcAft>
              <a:buSzPts val="2600"/>
              <a:buNone/>
              <a:defRPr b="1" sz="2600"/>
            </a:lvl3pPr>
            <a:lvl4pPr lvl="3" rtl="0" algn="ctr">
              <a:spcBef>
                <a:spcPts val="2100"/>
              </a:spcBef>
              <a:spcAft>
                <a:spcPts val="0"/>
              </a:spcAft>
              <a:buSzPts val="2600"/>
              <a:buNone/>
              <a:defRPr b="1" sz="2600"/>
            </a:lvl4pPr>
            <a:lvl5pPr lvl="4" rtl="0" algn="ctr">
              <a:spcBef>
                <a:spcPts val="2100"/>
              </a:spcBef>
              <a:spcAft>
                <a:spcPts val="0"/>
              </a:spcAft>
              <a:buSzPts val="2600"/>
              <a:buNone/>
              <a:defRPr b="1" sz="2600"/>
            </a:lvl5pPr>
            <a:lvl6pPr lvl="5" rtl="0" algn="ctr">
              <a:spcBef>
                <a:spcPts val="2100"/>
              </a:spcBef>
              <a:spcAft>
                <a:spcPts val="0"/>
              </a:spcAft>
              <a:buSzPts val="2600"/>
              <a:buNone/>
              <a:defRPr b="1" sz="2600"/>
            </a:lvl6pPr>
            <a:lvl7pPr lvl="6" rtl="0" algn="ctr">
              <a:spcBef>
                <a:spcPts val="2100"/>
              </a:spcBef>
              <a:spcAft>
                <a:spcPts val="0"/>
              </a:spcAft>
              <a:buSzPts val="2600"/>
              <a:buNone/>
              <a:defRPr b="1" sz="2600"/>
            </a:lvl7pPr>
            <a:lvl8pPr lvl="7" rtl="0" algn="ctr">
              <a:spcBef>
                <a:spcPts val="2100"/>
              </a:spcBef>
              <a:spcAft>
                <a:spcPts val="0"/>
              </a:spcAft>
              <a:buSzPts val="2600"/>
              <a:buNone/>
              <a:defRPr b="1" sz="2600"/>
            </a:lvl8pPr>
            <a:lvl9pPr lvl="8" rtl="0" algn="ctr">
              <a:spcBef>
                <a:spcPts val="2100"/>
              </a:spcBef>
              <a:spcAft>
                <a:spcPts val="2100"/>
              </a:spcAft>
              <a:buSzPts val="2600"/>
              <a:buNone/>
              <a:defRPr b="1" sz="2600"/>
            </a:lvl9pPr>
          </a:lstStyle>
          <a:p/>
        </p:txBody>
      </p:sp>
      <p:sp>
        <p:nvSpPr>
          <p:cNvPr id="955" name="Google Shape;955;p19"/>
          <p:cNvSpPr txBox="1"/>
          <p:nvPr>
            <p:ph type="title"/>
          </p:nvPr>
        </p:nvSpPr>
        <p:spPr>
          <a:xfrm>
            <a:off x="1497263" y="1859375"/>
            <a:ext cx="9197400" cy="763500"/>
          </a:xfrm>
          <a:prstGeom prst="rect">
            <a:avLst/>
          </a:prstGeom>
        </p:spPr>
        <p:txBody>
          <a:bodyPr anchorCtr="0" anchor="b"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7000"/>
              <a:buFont typeface="Aldrich"/>
              <a:buNone/>
              <a:defRPr sz="7000"/>
            </a:lvl1pPr>
            <a:lvl2pPr lvl="1"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956" name="Google Shape;956;p19"/>
          <p:cNvSpPr txBox="1"/>
          <p:nvPr>
            <p:ph idx="2" type="body"/>
          </p:nvPr>
        </p:nvSpPr>
        <p:spPr>
          <a:xfrm>
            <a:off x="1497345" y="3657025"/>
            <a:ext cx="9197400" cy="1341600"/>
          </a:xfrm>
          <a:prstGeom prst="rect">
            <a:avLst/>
          </a:prstGeom>
        </p:spPr>
        <p:txBody>
          <a:bodyPr anchorCtr="0" anchor="t" bIns="121900" lIns="121900" spcFirstLastPara="1" rIns="121900" wrap="square" tIns="121900">
            <a:noAutofit/>
          </a:bodyPr>
          <a:lstStyle>
            <a:lvl1pPr indent="-368300" lvl="0" marL="457200" algn="ctr">
              <a:lnSpc>
                <a:spcPct val="100000"/>
              </a:lnSpc>
              <a:spcBef>
                <a:spcPts val="0"/>
              </a:spcBef>
              <a:spcAft>
                <a:spcPts val="0"/>
              </a:spcAft>
              <a:buSzPts val="2200"/>
              <a:buChar char="●"/>
              <a:defRPr sz="2200"/>
            </a:lvl1pPr>
            <a:lvl2pPr indent="-368300" lvl="1" marL="914400" algn="ctr">
              <a:lnSpc>
                <a:spcPct val="100000"/>
              </a:lnSpc>
              <a:spcBef>
                <a:spcPts val="0"/>
              </a:spcBef>
              <a:spcAft>
                <a:spcPts val="0"/>
              </a:spcAft>
              <a:buSzPts val="2200"/>
              <a:buChar char="○"/>
              <a:defRPr sz="2200"/>
            </a:lvl2pPr>
            <a:lvl3pPr indent="-368300" lvl="2" marL="1371600" algn="ctr">
              <a:lnSpc>
                <a:spcPct val="100000"/>
              </a:lnSpc>
              <a:spcBef>
                <a:spcPts val="0"/>
              </a:spcBef>
              <a:spcAft>
                <a:spcPts val="0"/>
              </a:spcAft>
              <a:buSzPts val="2200"/>
              <a:buChar char="■"/>
              <a:defRPr sz="2200"/>
            </a:lvl3pPr>
            <a:lvl4pPr indent="-368300" lvl="3" marL="1828800" algn="ctr">
              <a:lnSpc>
                <a:spcPct val="100000"/>
              </a:lnSpc>
              <a:spcBef>
                <a:spcPts val="0"/>
              </a:spcBef>
              <a:spcAft>
                <a:spcPts val="0"/>
              </a:spcAft>
              <a:buSzPts val="2200"/>
              <a:buChar char="●"/>
              <a:defRPr sz="2200"/>
            </a:lvl4pPr>
            <a:lvl5pPr indent="-368300" lvl="4" marL="2286000" algn="ctr">
              <a:lnSpc>
                <a:spcPct val="100000"/>
              </a:lnSpc>
              <a:spcBef>
                <a:spcPts val="0"/>
              </a:spcBef>
              <a:spcAft>
                <a:spcPts val="0"/>
              </a:spcAft>
              <a:buSzPts val="2200"/>
              <a:buChar char="○"/>
              <a:defRPr sz="2200"/>
            </a:lvl5pPr>
            <a:lvl6pPr indent="-368300" lvl="5" marL="2743200" algn="ctr">
              <a:lnSpc>
                <a:spcPct val="100000"/>
              </a:lnSpc>
              <a:spcBef>
                <a:spcPts val="0"/>
              </a:spcBef>
              <a:spcAft>
                <a:spcPts val="0"/>
              </a:spcAft>
              <a:buSzPts val="2200"/>
              <a:buChar char="■"/>
              <a:defRPr sz="2200"/>
            </a:lvl6pPr>
            <a:lvl7pPr indent="-368300" lvl="6" marL="3200400" algn="ctr">
              <a:lnSpc>
                <a:spcPct val="100000"/>
              </a:lnSpc>
              <a:spcBef>
                <a:spcPts val="0"/>
              </a:spcBef>
              <a:spcAft>
                <a:spcPts val="0"/>
              </a:spcAft>
              <a:buSzPts val="2200"/>
              <a:buChar char="●"/>
              <a:defRPr sz="2200"/>
            </a:lvl7pPr>
            <a:lvl8pPr indent="-368300" lvl="7" marL="3657600" algn="ctr">
              <a:lnSpc>
                <a:spcPct val="100000"/>
              </a:lnSpc>
              <a:spcBef>
                <a:spcPts val="0"/>
              </a:spcBef>
              <a:spcAft>
                <a:spcPts val="0"/>
              </a:spcAft>
              <a:buSzPts val="2200"/>
              <a:buChar char="○"/>
              <a:defRPr sz="2200"/>
            </a:lvl8pPr>
            <a:lvl9pPr indent="-368300" lvl="8" marL="4114800" algn="ctr">
              <a:lnSpc>
                <a:spcPct val="100000"/>
              </a:lnSpc>
              <a:spcBef>
                <a:spcPts val="0"/>
              </a:spcBef>
              <a:spcAft>
                <a:spcPts val="0"/>
              </a:spcAft>
              <a:buSzPts val="2200"/>
              <a:buChar char="■"/>
              <a:defRPr sz="2200"/>
            </a:lvl9pPr>
          </a:lstStyle>
          <a:p/>
        </p:txBody>
      </p:sp>
      <p:grpSp>
        <p:nvGrpSpPr>
          <p:cNvPr id="957" name="Google Shape;957;p19"/>
          <p:cNvGrpSpPr/>
          <p:nvPr/>
        </p:nvGrpSpPr>
        <p:grpSpPr>
          <a:xfrm>
            <a:off x="-4492350" y="-2781450"/>
            <a:ext cx="21176600" cy="12687750"/>
            <a:chOff x="-4492350" y="-2781450"/>
            <a:chExt cx="21176600" cy="12687750"/>
          </a:xfrm>
        </p:grpSpPr>
        <p:sp>
          <p:nvSpPr>
            <p:cNvPr id="958" name="Google Shape;958;p19"/>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2" name="Google Shape;962;p19"/>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963" name="Google Shape;963;p19"/>
          <p:cNvGrpSpPr/>
          <p:nvPr/>
        </p:nvGrpSpPr>
        <p:grpSpPr>
          <a:xfrm>
            <a:off x="10268337" y="5851237"/>
            <a:ext cx="1612367" cy="341891"/>
            <a:chOff x="4935262" y="1546062"/>
            <a:chExt cx="1612367" cy="341891"/>
          </a:xfrm>
        </p:grpSpPr>
        <p:sp>
          <p:nvSpPr>
            <p:cNvPr id="964" name="Google Shape;964;p1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5" name="Google Shape;965;p1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6" name="Google Shape;966;p1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7" name="Google Shape;967;p1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8" name="Google Shape;968;p1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69" name="Google Shape;969;p1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0" name="Google Shape;970;p1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1" name="Google Shape;971;p1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2" name="Google Shape;972;p1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3" name="Google Shape;973;p1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4" name="Google Shape;974;p1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5" name="Google Shape;975;p1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6" name="Google Shape;976;p1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7" name="Google Shape;977;p1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978" name="Google Shape;978;p19"/>
          <p:cNvGrpSpPr/>
          <p:nvPr/>
        </p:nvGrpSpPr>
        <p:grpSpPr>
          <a:xfrm>
            <a:off x="240062" y="291812"/>
            <a:ext cx="1612367" cy="858303"/>
            <a:chOff x="4935262" y="1546062"/>
            <a:chExt cx="1612367" cy="858303"/>
          </a:xfrm>
        </p:grpSpPr>
        <p:sp>
          <p:nvSpPr>
            <p:cNvPr id="979" name="Google Shape;979;p1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0" name="Google Shape;980;p1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1" name="Google Shape;981;p19"/>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2" name="Google Shape;982;p19"/>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3" name="Google Shape;983;p1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4" name="Google Shape;984;p1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5" name="Google Shape;985;p19"/>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6" name="Google Shape;986;p19"/>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7" name="Google Shape;987;p1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8" name="Google Shape;988;p1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9" name="Google Shape;989;p19"/>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0" name="Google Shape;990;p19"/>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1" name="Google Shape;991;p1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2" name="Google Shape;992;p1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3" name="Google Shape;993;p19"/>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4" name="Google Shape;994;p19"/>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5" name="Google Shape;995;p1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6" name="Google Shape;996;p1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7" name="Google Shape;997;p19"/>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8" name="Google Shape;998;p19"/>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9" name="Google Shape;999;p1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0" name="Google Shape;1000;p1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1" name="Google Shape;1001;p19"/>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2" name="Google Shape;1002;p19"/>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3" name="Google Shape;1003;p1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4" name="Google Shape;1004;p1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5" name="Google Shape;1005;p19"/>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6" name="Google Shape;1006;p19"/>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07" name="Google Shape;1007;p19"/>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008" name="Shape 1008"/>
        <p:cNvGrpSpPr/>
        <p:nvPr/>
      </p:nvGrpSpPr>
      <p:grpSpPr>
        <a:xfrm>
          <a:off x="0" y="0"/>
          <a:ext cx="0" cy="0"/>
          <a:chOff x="0" y="0"/>
          <a:chExt cx="0" cy="0"/>
        </a:xfrm>
      </p:grpSpPr>
      <p:grpSp>
        <p:nvGrpSpPr>
          <p:cNvPr id="1009" name="Google Shape;1009;p20"/>
          <p:cNvGrpSpPr/>
          <p:nvPr/>
        </p:nvGrpSpPr>
        <p:grpSpPr>
          <a:xfrm>
            <a:off x="0" y="0"/>
            <a:ext cx="12192000" cy="6858000"/>
            <a:chOff x="0" y="0"/>
            <a:chExt cx="12192000" cy="6858000"/>
          </a:xfrm>
        </p:grpSpPr>
        <p:sp>
          <p:nvSpPr>
            <p:cNvPr id="1010" name="Google Shape;1010;p20"/>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012" name="Google Shape;1012;p20"/>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013" name="Google Shape;1013;p20">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014" name="Google Shape;1014;p20">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015" name="Google Shape;1015;p20">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016" name="Google Shape;1016;p20">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017" name="Google Shape;1017;p20"/>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018" name="Google Shape;1018;p20"/>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92" name="Shape 92"/>
        <p:cNvGrpSpPr/>
        <p:nvPr/>
      </p:nvGrpSpPr>
      <p:grpSpPr>
        <a:xfrm>
          <a:off x="0" y="0"/>
          <a:ext cx="0" cy="0"/>
          <a:chOff x="0" y="0"/>
          <a:chExt cx="0" cy="0"/>
        </a:xfrm>
      </p:grpSpPr>
      <p:sp>
        <p:nvSpPr>
          <p:cNvPr id="93" name="Google Shape;93;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9" name="Shape 1019"/>
        <p:cNvGrpSpPr/>
        <p:nvPr/>
      </p:nvGrpSpPr>
      <p:grpSpPr>
        <a:xfrm>
          <a:off x="0" y="0"/>
          <a:ext cx="0" cy="0"/>
          <a:chOff x="0" y="0"/>
          <a:chExt cx="0" cy="0"/>
        </a:xfrm>
      </p:grpSpPr>
      <p:sp>
        <p:nvSpPr>
          <p:cNvPr id="1020" name="Google Shape;1020;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1" name="Google Shape;1021;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2" name="Google Shape;102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3" name="Google Shape;102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4" name="Google Shape;102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25" name="Shape 1025"/>
        <p:cNvGrpSpPr/>
        <p:nvPr/>
      </p:nvGrpSpPr>
      <p:grpSpPr>
        <a:xfrm>
          <a:off x="0" y="0"/>
          <a:ext cx="0" cy="0"/>
          <a:chOff x="0" y="0"/>
          <a:chExt cx="0" cy="0"/>
        </a:xfrm>
      </p:grpSpPr>
      <p:sp>
        <p:nvSpPr>
          <p:cNvPr id="1026" name="Google Shape;102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7" name="Google Shape;102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8" name="Google Shape;102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9" name="Google Shape;102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0" name="Google Shape;103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1" name="Shape 1031"/>
        <p:cNvGrpSpPr/>
        <p:nvPr/>
      </p:nvGrpSpPr>
      <p:grpSpPr>
        <a:xfrm>
          <a:off x="0" y="0"/>
          <a:ext cx="0" cy="0"/>
          <a:chOff x="0" y="0"/>
          <a:chExt cx="0" cy="0"/>
        </a:xfrm>
      </p:grpSpPr>
      <p:sp>
        <p:nvSpPr>
          <p:cNvPr id="1032" name="Google Shape;1032;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3" name="Google Shape;1033;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34" name="Google Shape;1034;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5" name="Google Shape;1035;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6" name="Google Shape;1036;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1">
  <p:cSld name="OBJECT_1">
    <p:spTree>
      <p:nvGrpSpPr>
        <p:cNvPr id="1037" name="Shape 10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94" name="Shape 94"/>
        <p:cNvGrpSpPr/>
        <p:nvPr/>
      </p:nvGrpSpPr>
      <p:grpSpPr>
        <a:xfrm>
          <a:off x="0" y="0"/>
          <a:ext cx="0" cy="0"/>
          <a:chOff x="0" y="0"/>
          <a:chExt cx="0" cy="0"/>
        </a:xfrm>
      </p:grpSpPr>
      <p:sp>
        <p:nvSpPr>
          <p:cNvPr id="95" name="Google Shape;95;p4"/>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 name="Google Shape;96;p4"/>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 name="Google Shape;97;p4"/>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4"/>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99" name="Google Shape;99;p4"/>
          <p:cNvSpPr/>
          <p:nvPr/>
        </p:nvSpPr>
        <p:spPr>
          <a:xfrm rot="2244899">
            <a:off x="-597870" y="1147334"/>
            <a:ext cx="5669837" cy="8736783"/>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 name="Google Shape;100;p4"/>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 name="Google Shape;101;p4"/>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102" name="Google Shape;102;p4"/>
          <p:cNvSpPr txBox="1"/>
          <p:nvPr>
            <p:ph type="title"/>
          </p:nvPr>
        </p:nvSpPr>
        <p:spPr>
          <a:xfrm>
            <a:off x="440457" y="1062975"/>
            <a:ext cx="6783900" cy="11802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103" name="Google Shape;103;p4"/>
          <p:cNvSpPr txBox="1"/>
          <p:nvPr>
            <p:ph idx="1" type="body"/>
          </p:nvPr>
        </p:nvSpPr>
        <p:spPr>
          <a:xfrm>
            <a:off x="440425" y="2314022"/>
            <a:ext cx="6783900" cy="3916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grpSp>
        <p:nvGrpSpPr>
          <p:cNvPr id="104" name="Google Shape;104;p4"/>
          <p:cNvGrpSpPr/>
          <p:nvPr/>
        </p:nvGrpSpPr>
        <p:grpSpPr>
          <a:xfrm>
            <a:off x="-4492350" y="-2781450"/>
            <a:ext cx="21176600" cy="12687750"/>
            <a:chOff x="-4492350" y="-2781450"/>
            <a:chExt cx="21176600" cy="12687750"/>
          </a:xfrm>
        </p:grpSpPr>
        <p:sp>
          <p:nvSpPr>
            <p:cNvPr id="105" name="Google Shape;105;p4"/>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 name="Google Shape;109;p4"/>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110" name="Google Shape;110;p4"/>
          <p:cNvGrpSpPr/>
          <p:nvPr/>
        </p:nvGrpSpPr>
        <p:grpSpPr>
          <a:xfrm>
            <a:off x="374662" y="292412"/>
            <a:ext cx="1612367" cy="858303"/>
            <a:chOff x="4935262" y="1546062"/>
            <a:chExt cx="1612367" cy="858303"/>
          </a:xfrm>
        </p:grpSpPr>
        <p:sp>
          <p:nvSpPr>
            <p:cNvPr id="111" name="Google Shape;111;p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4"/>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4"/>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 name="Google Shape;116;p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 name="Google Shape;117;p4"/>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4"/>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4"/>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4"/>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3" name="Google Shape;123;p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 name="Google Shape;124;p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 name="Google Shape;125;p4"/>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4"/>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4"/>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4"/>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4"/>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4"/>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 name="Google Shape;136;p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7" name="Google Shape;137;p4"/>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8" name="Google Shape;138;p4"/>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9" name="Google Shape;139;p4"/>
          <p:cNvGrpSpPr/>
          <p:nvPr/>
        </p:nvGrpSpPr>
        <p:grpSpPr>
          <a:xfrm>
            <a:off x="10268337" y="5851237"/>
            <a:ext cx="1612367" cy="341891"/>
            <a:chOff x="4935262" y="1546062"/>
            <a:chExt cx="1612367" cy="341891"/>
          </a:xfrm>
        </p:grpSpPr>
        <p:sp>
          <p:nvSpPr>
            <p:cNvPr id="140" name="Google Shape;140;p4"/>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4"/>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4"/>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4"/>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 name="Google Shape;144;p4"/>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 name="Google Shape;145;p4"/>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6" name="Google Shape;146;p4"/>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7" name="Google Shape;147;p4"/>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8" name="Google Shape;148;p4"/>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9" name="Google Shape;149;p4"/>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0" name="Google Shape;150;p4"/>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1" name="Google Shape;151;p4"/>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2" name="Google Shape;152;p4"/>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3" name="Google Shape;153;p4"/>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54" name="Google Shape;154;p4"/>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55" name="Shape 155"/>
        <p:cNvGrpSpPr/>
        <p:nvPr/>
      </p:nvGrpSpPr>
      <p:grpSpPr>
        <a:xfrm>
          <a:off x="0" y="0"/>
          <a:ext cx="0" cy="0"/>
          <a:chOff x="0" y="0"/>
          <a:chExt cx="0" cy="0"/>
        </a:xfrm>
      </p:grpSpPr>
      <p:sp>
        <p:nvSpPr>
          <p:cNvPr id="156" name="Google Shape;156;p5"/>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5"/>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8" name="Google Shape;158;p5"/>
          <p:cNvSpPr/>
          <p:nvPr/>
        </p:nvSpPr>
        <p:spPr>
          <a:xfrm rot="2244920">
            <a:off x="-10576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9" name="Google Shape;159;p5"/>
          <p:cNvSpPr/>
          <p:nvPr/>
        </p:nvSpPr>
        <p:spPr>
          <a:xfrm rot="2244779">
            <a:off x="10709997" y="5517557"/>
            <a:ext cx="3158722" cy="3130283"/>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5"/>
          <p:cNvSpPr/>
          <p:nvPr/>
        </p:nvSpPr>
        <p:spPr>
          <a:xfrm rot="2244899">
            <a:off x="-710842" y="3217435"/>
            <a:ext cx="5669837" cy="575457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5"/>
          <p:cNvSpPr/>
          <p:nvPr/>
        </p:nvSpPr>
        <p:spPr>
          <a:xfrm>
            <a:off x="-1733400" y="-15765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162" name="Google Shape;162;p5"/>
          <p:cNvSpPr txBox="1"/>
          <p:nvPr>
            <p:ph idx="1" type="body"/>
          </p:nvPr>
        </p:nvSpPr>
        <p:spPr>
          <a:xfrm>
            <a:off x="490775"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3" name="Google Shape;163;p5"/>
          <p:cNvSpPr txBox="1"/>
          <p:nvPr>
            <p:ph idx="2" type="body"/>
          </p:nvPr>
        </p:nvSpPr>
        <p:spPr>
          <a:xfrm>
            <a:off x="4448700"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4" name="Google Shape;164;p5"/>
          <p:cNvSpPr txBox="1"/>
          <p:nvPr>
            <p:ph idx="3" type="body"/>
          </p:nvPr>
        </p:nvSpPr>
        <p:spPr>
          <a:xfrm>
            <a:off x="490775"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5" name="Google Shape;165;p5"/>
          <p:cNvSpPr txBox="1"/>
          <p:nvPr>
            <p:ph idx="4" type="body"/>
          </p:nvPr>
        </p:nvSpPr>
        <p:spPr>
          <a:xfrm>
            <a:off x="4448700"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6" name="Google Shape;166;p5"/>
          <p:cNvSpPr txBox="1"/>
          <p:nvPr>
            <p:ph type="title"/>
          </p:nvPr>
        </p:nvSpPr>
        <p:spPr>
          <a:xfrm>
            <a:off x="490775"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7" name="Google Shape;167;p5"/>
          <p:cNvSpPr txBox="1"/>
          <p:nvPr>
            <p:ph idx="5" type="title"/>
          </p:nvPr>
        </p:nvSpPr>
        <p:spPr>
          <a:xfrm>
            <a:off x="4448700"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8" name="Google Shape;168;p5"/>
          <p:cNvSpPr txBox="1"/>
          <p:nvPr>
            <p:ph idx="6" type="title"/>
          </p:nvPr>
        </p:nvSpPr>
        <p:spPr>
          <a:xfrm>
            <a:off x="490775"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69" name="Google Shape;169;p5"/>
          <p:cNvSpPr txBox="1"/>
          <p:nvPr>
            <p:ph idx="7" type="title"/>
          </p:nvPr>
        </p:nvSpPr>
        <p:spPr>
          <a:xfrm>
            <a:off x="4448700"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70" name="Google Shape;170;p5"/>
          <p:cNvSpPr txBox="1"/>
          <p:nvPr>
            <p:ph idx="8" type="body"/>
          </p:nvPr>
        </p:nvSpPr>
        <p:spPr>
          <a:xfrm>
            <a:off x="8406625" y="2804557"/>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1" name="Google Shape;171;p5"/>
          <p:cNvSpPr txBox="1"/>
          <p:nvPr>
            <p:ph idx="9" type="body"/>
          </p:nvPr>
        </p:nvSpPr>
        <p:spPr>
          <a:xfrm>
            <a:off x="8406625" y="4845616"/>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2" name="Google Shape;172;p5"/>
          <p:cNvSpPr txBox="1"/>
          <p:nvPr>
            <p:ph idx="13" type="title"/>
          </p:nvPr>
        </p:nvSpPr>
        <p:spPr>
          <a:xfrm>
            <a:off x="8406625" y="2108788"/>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173" name="Google Shape;173;p5"/>
          <p:cNvSpPr txBox="1"/>
          <p:nvPr>
            <p:ph idx="14" type="title"/>
          </p:nvPr>
        </p:nvSpPr>
        <p:spPr>
          <a:xfrm>
            <a:off x="8406625" y="4149846"/>
            <a:ext cx="3294600" cy="6957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500"/>
              <a:buFont typeface="Aldrich"/>
              <a:buNone/>
              <a:defRPr sz="3500"/>
            </a:lvl1pPr>
            <a:lvl2pPr lvl="1"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grpSp>
        <p:nvGrpSpPr>
          <p:cNvPr id="174" name="Google Shape;174;p5"/>
          <p:cNvGrpSpPr/>
          <p:nvPr/>
        </p:nvGrpSpPr>
        <p:grpSpPr>
          <a:xfrm>
            <a:off x="-4492350" y="-2781450"/>
            <a:ext cx="21176600" cy="12687750"/>
            <a:chOff x="-4492350" y="-2781450"/>
            <a:chExt cx="21176600" cy="12687750"/>
          </a:xfrm>
        </p:grpSpPr>
        <p:sp>
          <p:nvSpPr>
            <p:cNvPr id="175" name="Google Shape;175;p5"/>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9" name="Google Shape;179;p5"/>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180" name="Google Shape;180;p5"/>
          <p:cNvGrpSpPr/>
          <p:nvPr/>
        </p:nvGrpSpPr>
        <p:grpSpPr>
          <a:xfrm>
            <a:off x="10268337" y="5851237"/>
            <a:ext cx="1612367" cy="341891"/>
            <a:chOff x="4935262" y="1546062"/>
            <a:chExt cx="1612367" cy="341891"/>
          </a:xfrm>
        </p:grpSpPr>
        <p:sp>
          <p:nvSpPr>
            <p:cNvPr id="181" name="Google Shape;181;p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2" name="Google Shape;182;p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3" name="Google Shape;183;p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4" name="Google Shape;184;p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5" name="Google Shape;195;p5"/>
          <p:cNvGrpSpPr/>
          <p:nvPr/>
        </p:nvGrpSpPr>
        <p:grpSpPr>
          <a:xfrm>
            <a:off x="374662" y="292412"/>
            <a:ext cx="1612367" cy="858303"/>
            <a:chOff x="4935262" y="1546062"/>
            <a:chExt cx="1612367" cy="858303"/>
          </a:xfrm>
        </p:grpSpPr>
        <p:sp>
          <p:nvSpPr>
            <p:cNvPr id="196" name="Google Shape;196;p5"/>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7" name="Google Shape;197;p5"/>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8" name="Google Shape;198;p5"/>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5"/>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5"/>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5"/>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5"/>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5"/>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4" name="Google Shape;204;p5"/>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5" name="Google Shape;205;p5"/>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6" name="Google Shape;206;p5"/>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7" name="Google Shape;207;p5"/>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5"/>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5"/>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5"/>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5"/>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5"/>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5"/>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5"/>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5"/>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5"/>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5"/>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8" name="Google Shape;218;p5"/>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9" name="Google Shape;219;p5"/>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5"/>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5"/>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5"/>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5"/>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4" name="Google Shape;224;p5"/>
          <p:cNvSpPr txBox="1"/>
          <p:nvPr>
            <p:ph idx="15" type="title"/>
          </p:nvPr>
        </p:nvSpPr>
        <p:spPr>
          <a:xfrm>
            <a:off x="568050" y="689688"/>
            <a:ext cx="110559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25" name="Google Shape;225;p5"/>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226" name="Shape 226"/>
        <p:cNvGrpSpPr/>
        <p:nvPr/>
      </p:nvGrpSpPr>
      <p:grpSpPr>
        <a:xfrm>
          <a:off x="0" y="0"/>
          <a:ext cx="0" cy="0"/>
          <a:chOff x="0" y="0"/>
          <a:chExt cx="0" cy="0"/>
        </a:xfrm>
      </p:grpSpPr>
      <p:sp>
        <p:nvSpPr>
          <p:cNvPr id="227" name="Google Shape;227;p6"/>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p6"/>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9" name="Google Shape;229;p6"/>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0" name="Google Shape;230;p6"/>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31" name="Google Shape;231;p6"/>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2" name="Google Shape;232;p6"/>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3" name="Google Shape;233;p6"/>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234" name="Google Shape;234;p6"/>
          <p:cNvSpPr txBox="1"/>
          <p:nvPr>
            <p:ph idx="1" type="body"/>
          </p:nvPr>
        </p:nvSpPr>
        <p:spPr>
          <a:xfrm>
            <a:off x="5453775" y="2413175"/>
            <a:ext cx="5862000" cy="20751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5" name="Google Shape;235;p6"/>
          <p:cNvSpPr txBox="1"/>
          <p:nvPr>
            <p:ph type="title"/>
          </p:nvPr>
        </p:nvSpPr>
        <p:spPr>
          <a:xfrm>
            <a:off x="5453775" y="1488725"/>
            <a:ext cx="58620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36" name="Google Shape;236;p6"/>
          <p:cNvSpPr/>
          <p:nvPr/>
        </p:nvSpPr>
        <p:spPr>
          <a:xfrm>
            <a:off x="670200" y="874800"/>
            <a:ext cx="4421700" cy="51084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6"/>
          <p:cNvGrpSpPr/>
          <p:nvPr/>
        </p:nvGrpSpPr>
        <p:grpSpPr>
          <a:xfrm>
            <a:off x="-4492350" y="-2781450"/>
            <a:ext cx="21176600" cy="12687750"/>
            <a:chOff x="-4492350" y="-2781450"/>
            <a:chExt cx="21176600" cy="12687750"/>
          </a:xfrm>
        </p:grpSpPr>
        <p:sp>
          <p:nvSpPr>
            <p:cNvPr id="238" name="Google Shape;238;p6"/>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6"/>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243" name="Google Shape;243;p6"/>
          <p:cNvGrpSpPr/>
          <p:nvPr/>
        </p:nvGrpSpPr>
        <p:grpSpPr>
          <a:xfrm>
            <a:off x="10268337" y="5851237"/>
            <a:ext cx="1612367" cy="341891"/>
            <a:chOff x="4935262" y="1546062"/>
            <a:chExt cx="1612367" cy="341891"/>
          </a:xfrm>
        </p:grpSpPr>
        <p:sp>
          <p:nvSpPr>
            <p:cNvPr id="244" name="Google Shape;244;p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5" name="Google Shape;245;p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6" name="Google Shape;246;p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9" name="Google Shape;249;p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3" name="Google Shape;253;p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4" name="Google Shape;254;p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8" name="Google Shape;258;p6"/>
          <p:cNvGrpSpPr/>
          <p:nvPr/>
        </p:nvGrpSpPr>
        <p:grpSpPr>
          <a:xfrm>
            <a:off x="10268337" y="273362"/>
            <a:ext cx="1612367" cy="858303"/>
            <a:chOff x="4935262" y="1546062"/>
            <a:chExt cx="1612367" cy="858303"/>
          </a:xfrm>
        </p:grpSpPr>
        <p:sp>
          <p:nvSpPr>
            <p:cNvPr id="259" name="Google Shape;259;p6"/>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6"/>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1" name="Google Shape;261;p6"/>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2" name="Google Shape;262;p6"/>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3" name="Google Shape;263;p6"/>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4" name="Google Shape;264;p6"/>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6"/>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6"/>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6"/>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6"/>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6"/>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6"/>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6"/>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6"/>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3" name="Google Shape;273;p6"/>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4" name="Google Shape;274;p6"/>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6"/>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6" name="Google Shape;276;p6"/>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7" name="Google Shape;277;p6"/>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6"/>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6"/>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6"/>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6"/>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6"/>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6"/>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6"/>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6"/>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6"/>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87" name="Google Shape;287;p6"/>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288" name="Shape 288"/>
        <p:cNvGrpSpPr/>
        <p:nvPr/>
      </p:nvGrpSpPr>
      <p:grpSpPr>
        <a:xfrm>
          <a:off x="0" y="0"/>
          <a:ext cx="0" cy="0"/>
          <a:chOff x="0" y="0"/>
          <a:chExt cx="0" cy="0"/>
        </a:xfrm>
      </p:grpSpPr>
      <p:sp>
        <p:nvSpPr>
          <p:cNvPr id="289" name="Google Shape;289;p7"/>
          <p:cNvSpPr/>
          <p:nvPr/>
        </p:nvSpPr>
        <p:spPr>
          <a:xfrm flipH="1" rot="-2244868">
            <a:off x="-481308"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0" name="Google Shape;290;p7"/>
          <p:cNvSpPr/>
          <p:nvPr/>
        </p:nvSpPr>
        <p:spPr>
          <a:xfrm flipH="1" rot="-2244597">
            <a:off x="-344827"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1" name="Google Shape;291;p7"/>
          <p:cNvSpPr/>
          <p:nvPr/>
        </p:nvSpPr>
        <p:spPr>
          <a:xfrm flipH="1" rot="-2244920">
            <a:off x="4151062"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7"/>
          <p:cNvSpPr/>
          <p:nvPr/>
        </p:nvSpPr>
        <p:spPr>
          <a:xfrm flipH="1" rot="-2244779">
            <a:off x="-202861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293" name="Google Shape;293;p7"/>
          <p:cNvSpPr/>
          <p:nvPr/>
        </p:nvSpPr>
        <p:spPr>
          <a:xfrm flipH="1" rot="-4794221">
            <a:off x="6977909"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4" name="Google Shape;294;p7"/>
          <p:cNvSpPr/>
          <p:nvPr/>
        </p:nvSpPr>
        <p:spPr>
          <a:xfrm flipH="1" rot="-6682023">
            <a:off x="8490121"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5" name="Google Shape;295;p7"/>
          <p:cNvSpPr/>
          <p:nvPr/>
        </p:nvSpPr>
        <p:spPr>
          <a:xfrm flipH="1">
            <a:off x="10519801"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296" name="Google Shape;296;p7"/>
          <p:cNvSpPr txBox="1"/>
          <p:nvPr>
            <p:ph idx="1" type="subTitle"/>
          </p:nvPr>
        </p:nvSpPr>
        <p:spPr>
          <a:xfrm>
            <a:off x="873360" y="1813775"/>
            <a:ext cx="49611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800"/>
              <a:buNone/>
              <a:defRPr b="1" sz="2800"/>
            </a:lvl1pPr>
            <a:lvl2pPr lvl="1" rtl="0">
              <a:spcBef>
                <a:spcPts val="2100"/>
              </a:spcBef>
              <a:spcAft>
                <a:spcPts val="0"/>
              </a:spcAft>
              <a:buSzPts val="2800"/>
              <a:buNone/>
              <a:defRPr b="1" sz="2800"/>
            </a:lvl2pPr>
            <a:lvl3pPr lvl="2" rtl="0">
              <a:spcBef>
                <a:spcPts val="2100"/>
              </a:spcBef>
              <a:spcAft>
                <a:spcPts val="0"/>
              </a:spcAft>
              <a:buSzPts val="2800"/>
              <a:buNone/>
              <a:defRPr b="1" sz="2800"/>
            </a:lvl3pPr>
            <a:lvl4pPr lvl="3" rtl="0">
              <a:spcBef>
                <a:spcPts val="2100"/>
              </a:spcBef>
              <a:spcAft>
                <a:spcPts val="0"/>
              </a:spcAft>
              <a:buSzPts val="2800"/>
              <a:buNone/>
              <a:defRPr b="1" sz="2800"/>
            </a:lvl4pPr>
            <a:lvl5pPr lvl="4" rtl="0">
              <a:spcBef>
                <a:spcPts val="2100"/>
              </a:spcBef>
              <a:spcAft>
                <a:spcPts val="0"/>
              </a:spcAft>
              <a:buSzPts val="2800"/>
              <a:buNone/>
              <a:defRPr b="1" sz="2800"/>
            </a:lvl5pPr>
            <a:lvl6pPr lvl="5" rtl="0">
              <a:spcBef>
                <a:spcPts val="2100"/>
              </a:spcBef>
              <a:spcAft>
                <a:spcPts val="0"/>
              </a:spcAft>
              <a:buSzPts val="2800"/>
              <a:buNone/>
              <a:defRPr b="1" sz="2800"/>
            </a:lvl6pPr>
            <a:lvl7pPr lvl="6" rtl="0">
              <a:spcBef>
                <a:spcPts val="2100"/>
              </a:spcBef>
              <a:spcAft>
                <a:spcPts val="0"/>
              </a:spcAft>
              <a:buSzPts val="2800"/>
              <a:buNone/>
              <a:defRPr b="1" sz="2800"/>
            </a:lvl7pPr>
            <a:lvl8pPr lvl="7" rtl="0">
              <a:spcBef>
                <a:spcPts val="2100"/>
              </a:spcBef>
              <a:spcAft>
                <a:spcPts val="0"/>
              </a:spcAft>
              <a:buSzPts val="2800"/>
              <a:buNone/>
              <a:defRPr b="1" sz="2800"/>
            </a:lvl8pPr>
            <a:lvl9pPr lvl="8" rtl="0">
              <a:spcBef>
                <a:spcPts val="2100"/>
              </a:spcBef>
              <a:spcAft>
                <a:spcPts val="2100"/>
              </a:spcAft>
              <a:buSzPts val="2800"/>
              <a:buNone/>
              <a:defRPr b="1" sz="2800"/>
            </a:lvl9pPr>
          </a:lstStyle>
          <a:p/>
        </p:txBody>
      </p:sp>
      <p:sp>
        <p:nvSpPr>
          <p:cNvPr id="297" name="Google Shape;297;p7"/>
          <p:cNvSpPr txBox="1"/>
          <p:nvPr>
            <p:ph idx="2" type="subTitle"/>
          </p:nvPr>
        </p:nvSpPr>
        <p:spPr>
          <a:xfrm>
            <a:off x="6464155" y="1813775"/>
            <a:ext cx="49608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800"/>
              <a:buNone/>
              <a:defRPr b="1" sz="2800"/>
            </a:lvl1pPr>
            <a:lvl2pPr lvl="1" rtl="0">
              <a:spcBef>
                <a:spcPts val="2100"/>
              </a:spcBef>
              <a:spcAft>
                <a:spcPts val="0"/>
              </a:spcAft>
              <a:buSzPts val="2800"/>
              <a:buNone/>
              <a:defRPr b="1" sz="2800"/>
            </a:lvl2pPr>
            <a:lvl3pPr lvl="2" rtl="0">
              <a:spcBef>
                <a:spcPts val="2100"/>
              </a:spcBef>
              <a:spcAft>
                <a:spcPts val="0"/>
              </a:spcAft>
              <a:buSzPts val="2800"/>
              <a:buNone/>
              <a:defRPr b="1" sz="2800"/>
            </a:lvl3pPr>
            <a:lvl4pPr lvl="3" rtl="0">
              <a:spcBef>
                <a:spcPts val="2100"/>
              </a:spcBef>
              <a:spcAft>
                <a:spcPts val="0"/>
              </a:spcAft>
              <a:buSzPts val="2800"/>
              <a:buNone/>
              <a:defRPr b="1" sz="2800"/>
            </a:lvl4pPr>
            <a:lvl5pPr lvl="4" rtl="0">
              <a:spcBef>
                <a:spcPts val="2100"/>
              </a:spcBef>
              <a:spcAft>
                <a:spcPts val="0"/>
              </a:spcAft>
              <a:buSzPts val="2800"/>
              <a:buNone/>
              <a:defRPr b="1" sz="2800"/>
            </a:lvl5pPr>
            <a:lvl6pPr lvl="5" rtl="0">
              <a:spcBef>
                <a:spcPts val="2100"/>
              </a:spcBef>
              <a:spcAft>
                <a:spcPts val="0"/>
              </a:spcAft>
              <a:buSzPts val="2800"/>
              <a:buNone/>
              <a:defRPr b="1" sz="2800"/>
            </a:lvl6pPr>
            <a:lvl7pPr lvl="6" rtl="0">
              <a:spcBef>
                <a:spcPts val="2100"/>
              </a:spcBef>
              <a:spcAft>
                <a:spcPts val="0"/>
              </a:spcAft>
              <a:buSzPts val="2800"/>
              <a:buNone/>
              <a:defRPr b="1" sz="2800"/>
            </a:lvl7pPr>
            <a:lvl8pPr lvl="7" rtl="0">
              <a:spcBef>
                <a:spcPts val="2100"/>
              </a:spcBef>
              <a:spcAft>
                <a:spcPts val="0"/>
              </a:spcAft>
              <a:buSzPts val="2800"/>
              <a:buNone/>
              <a:defRPr b="1" sz="2800"/>
            </a:lvl8pPr>
            <a:lvl9pPr lvl="8" rtl="0">
              <a:spcBef>
                <a:spcPts val="2100"/>
              </a:spcBef>
              <a:spcAft>
                <a:spcPts val="2100"/>
              </a:spcAft>
              <a:buSzPts val="2800"/>
              <a:buNone/>
              <a:defRPr b="1" sz="2800"/>
            </a:lvl9pPr>
          </a:lstStyle>
          <a:p/>
        </p:txBody>
      </p:sp>
      <p:sp>
        <p:nvSpPr>
          <p:cNvPr id="298" name="Google Shape;298;p7"/>
          <p:cNvSpPr txBox="1"/>
          <p:nvPr>
            <p:ph type="title"/>
          </p:nvPr>
        </p:nvSpPr>
        <p:spPr>
          <a:xfrm>
            <a:off x="873350" y="683900"/>
            <a:ext cx="105519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299" name="Google Shape;299;p7"/>
          <p:cNvSpPr txBox="1"/>
          <p:nvPr>
            <p:ph idx="3" type="body"/>
          </p:nvPr>
        </p:nvSpPr>
        <p:spPr>
          <a:xfrm>
            <a:off x="873350" y="2750800"/>
            <a:ext cx="49608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00" name="Google Shape;300;p7"/>
          <p:cNvSpPr txBox="1"/>
          <p:nvPr>
            <p:ph idx="4" type="body"/>
          </p:nvPr>
        </p:nvSpPr>
        <p:spPr>
          <a:xfrm>
            <a:off x="6464146" y="2739050"/>
            <a:ext cx="4961100" cy="3118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301" name="Google Shape;301;p7"/>
          <p:cNvSpPr/>
          <p:nvPr/>
        </p:nvSpPr>
        <p:spPr>
          <a:xfrm>
            <a:off x="11653550" y="-2598400"/>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02" name="Google Shape;302;p7"/>
          <p:cNvGrpSpPr/>
          <p:nvPr/>
        </p:nvGrpSpPr>
        <p:grpSpPr>
          <a:xfrm>
            <a:off x="-4492350" y="-2781450"/>
            <a:ext cx="21176600" cy="12687750"/>
            <a:chOff x="-4492350" y="-2781450"/>
            <a:chExt cx="21176600" cy="12687750"/>
          </a:xfrm>
        </p:grpSpPr>
        <p:sp>
          <p:nvSpPr>
            <p:cNvPr id="303" name="Google Shape;303;p7"/>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7" name="Google Shape;307;p7"/>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308" name="Google Shape;308;p7"/>
          <p:cNvGrpSpPr/>
          <p:nvPr/>
        </p:nvGrpSpPr>
        <p:grpSpPr>
          <a:xfrm>
            <a:off x="10268337" y="5851237"/>
            <a:ext cx="1612367" cy="341891"/>
            <a:chOff x="4935262" y="1546062"/>
            <a:chExt cx="1612367" cy="341891"/>
          </a:xfrm>
        </p:grpSpPr>
        <p:sp>
          <p:nvSpPr>
            <p:cNvPr id="309" name="Google Shape;309;p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2" name="Google Shape;312;p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3" name="Google Shape;313;p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4" name="Google Shape;314;p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5" name="Google Shape;315;p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0" name="Google Shape;320;p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1" name="Google Shape;321;p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2" name="Google Shape;322;p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23" name="Google Shape;323;p7"/>
          <p:cNvGrpSpPr/>
          <p:nvPr/>
        </p:nvGrpSpPr>
        <p:grpSpPr>
          <a:xfrm>
            <a:off x="262487" y="254312"/>
            <a:ext cx="1612367" cy="858303"/>
            <a:chOff x="4935262" y="1546062"/>
            <a:chExt cx="1612367" cy="858303"/>
          </a:xfrm>
        </p:grpSpPr>
        <p:sp>
          <p:nvSpPr>
            <p:cNvPr id="324" name="Google Shape;324;p7"/>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5" name="Google Shape;325;p7"/>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7"/>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7" name="Google Shape;327;p7"/>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8" name="Google Shape;328;p7"/>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9" name="Google Shape;329;p7"/>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0" name="Google Shape;330;p7"/>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1" name="Google Shape;331;p7"/>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7"/>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3" name="Google Shape;333;p7"/>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4" name="Google Shape;334;p7"/>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5" name="Google Shape;335;p7"/>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7"/>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7"/>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7"/>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9" name="Google Shape;339;p7"/>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0" name="Google Shape;340;p7"/>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1" name="Google Shape;341;p7"/>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2" name="Google Shape;342;p7"/>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3" name="Google Shape;343;p7"/>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4" name="Google Shape;344;p7"/>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5" name="Google Shape;345;p7"/>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6" name="Google Shape;346;p7"/>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7" name="Google Shape;347;p7"/>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8" name="Google Shape;348;p7"/>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9" name="Google Shape;349;p7"/>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0" name="Google Shape;350;p7"/>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1" name="Google Shape;351;p7"/>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2" name="Google Shape;352;p7"/>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353" name="Shape 353"/>
        <p:cNvGrpSpPr/>
        <p:nvPr/>
      </p:nvGrpSpPr>
      <p:grpSpPr>
        <a:xfrm>
          <a:off x="0" y="0"/>
          <a:ext cx="0" cy="0"/>
          <a:chOff x="0" y="0"/>
          <a:chExt cx="0" cy="0"/>
        </a:xfrm>
      </p:grpSpPr>
      <p:sp>
        <p:nvSpPr>
          <p:cNvPr id="354" name="Google Shape;354;p8"/>
          <p:cNvSpPr/>
          <p:nvPr/>
        </p:nvSpPr>
        <p:spPr>
          <a:xfrm rot="2244882">
            <a:off x="-16530" y="-1933493"/>
            <a:ext cx="10140398" cy="9384090"/>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5" name="Google Shape;355;p8"/>
          <p:cNvSpPr/>
          <p:nvPr/>
        </p:nvSpPr>
        <p:spPr>
          <a:xfrm rot="2244726">
            <a:off x="11048639" y="4666085"/>
            <a:ext cx="4647568" cy="4605734"/>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56" name="Google Shape;356;p8"/>
          <p:cNvSpPr/>
          <p:nvPr/>
        </p:nvSpPr>
        <p:spPr>
          <a:xfrm rot="2244899">
            <a:off x="-2255220" y="4138184"/>
            <a:ext cx="5669837" cy="8736783"/>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7" name="Google Shape;357;p8"/>
          <p:cNvSpPr/>
          <p:nvPr/>
        </p:nvSpPr>
        <p:spPr>
          <a:xfrm rot="6682023">
            <a:off x="4547830" y="-84504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8" name="Google Shape;358;p8"/>
          <p:cNvSpPr/>
          <p:nvPr/>
        </p:nvSpPr>
        <p:spPr>
          <a:xfrm rot="2244868">
            <a:off x="8365139" y="-126915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9" name="Google Shape;359;p8"/>
          <p:cNvSpPr/>
          <p:nvPr/>
        </p:nvSpPr>
        <p:spPr>
          <a:xfrm>
            <a:off x="-2190600" y="-2033775"/>
            <a:ext cx="2977500" cy="2977500"/>
          </a:xfrm>
          <a:prstGeom prst="ellipse">
            <a:avLst/>
          </a:prstGeom>
          <a:solidFill>
            <a:schemeClr val="accent3"/>
          </a:solidFill>
          <a:ln>
            <a:noFill/>
          </a:ln>
          <a:effectLst>
            <a:outerShdw blurRad="1428750" sx="145000" rotWithShape="0" algn="ctr" dist="9525" sy="145000">
              <a:schemeClr val="accent3"/>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60" name="Google Shape;360;p8"/>
          <p:cNvSpPr/>
          <p:nvPr/>
        </p:nvSpPr>
        <p:spPr>
          <a:xfrm rot="6682023">
            <a:off x="10434280" y="601295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1" name="Google Shape;361;p8"/>
          <p:cNvSpPr txBox="1"/>
          <p:nvPr>
            <p:ph idx="1" type="subTitle"/>
          </p:nvPr>
        </p:nvSpPr>
        <p:spPr>
          <a:xfrm>
            <a:off x="1238264" y="2096063"/>
            <a:ext cx="9781800" cy="717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800"/>
              <a:buNone/>
              <a:defRPr b="1" sz="2800"/>
            </a:lvl1pPr>
            <a:lvl2pPr lvl="1" rtl="0" algn="ctr">
              <a:spcBef>
                <a:spcPts val="2100"/>
              </a:spcBef>
              <a:spcAft>
                <a:spcPts val="0"/>
              </a:spcAft>
              <a:buSzPts val="2800"/>
              <a:buNone/>
              <a:defRPr b="1" sz="2800"/>
            </a:lvl2pPr>
            <a:lvl3pPr lvl="2" rtl="0" algn="ctr">
              <a:spcBef>
                <a:spcPts val="2100"/>
              </a:spcBef>
              <a:spcAft>
                <a:spcPts val="0"/>
              </a:spcAft>
              <a:buSzPts val="2800"/>
              <a:buNone/>
              <a:defRPr b="1" sz="2800"/>
            </a:lvl3pPr>
            <a:lvl4pPr lvl="3" rtl="0" algn="ctr">
              <a:spcBef>
                <a:spcPts val="2100"/>
              </a:spcBef>
              <a:spcAft>
                <a:spcPts val="0"/>
              </a:spcAft>
              <a:buSzPts val="2800"/>
              <a:buNone/>
              <a:defRPr b="1" sz="2800"/>
            </a:lvl4pPr>
            <a:lvl5pPr lvl="4" rtl="0" algn="ctr">
              <a:spcBef>
                <a:spcPts val="2100"/>
              </a:spcBef>
              <a:spcAft>
                <a:spcPts val="0"/>
              </a:spcAft>
              <a:buSzPts val="2800"/>
              <a:buNone/>
              <a:defRPr b="1" sz="2800"/>
            </a:lvl5pPr>
            <a:lvl6pPr lvl="5" rtl="0" algn="ctr">
              <a:spcBef>
                <a:spcPts val="2100"/>
              </a:spcBef>
              <a:spcAft>
                <a:spcPts val="0"/>
              </a:spcAft>
              <a:buSzPts val="2800"/>
              <a:buNone/>
              <a:defRPr b="1" sz="2800"/>
            </a:lvl6pPr>
            <a:lvl7pPr lvl="6" rtl="0" algn="ctr">
              <a:spcBef>
                <a:spcPts val="2100"/>
              </a:spcBef>
              <a:spcAft>
                <a:spcPts val="0"/>
              </a:spcAft>
              <a:buSzPts val="2800"/>
              <a:buNone/>
              <a:defRPr b="1" sz="2800"/>
            </a:lvl7pPr>
            <a:lvl8pPr lvl="7" rtl="0" algn="ctr">
              <a:spcBef>
                <a:spcPts val="2100"/>
              </a:spcBef>
              <a:spcAft>
                <a:spcPts val="0"/>
              </a:spcAft>
              <a:buSzPts val="2800"/>
              <a:buNone/>
              <a:defRPr b="1" sz="2800"/>
            </a:lvl8pPr>
            <a:lvl9pPr lvl="8" rtl="0" algn="ctr">
              <a:spcBef>
                <a:spcPts val="2100"/>
              </a:spcBef>
              <a:spcAft>
                <a:spcPts val="2100"/>
              </a:spcAft>
              <a:buSzPts val="2800"/>
              <a:buNone/>
              <a:defRPr b="1" sz="2800"/>
            </a:lvl9pPr>
          </a:lstStyle>
          <a:p/>
        </p:txBody>
      </p:sp>
      <p:sp>
        <p:nvSpPr>
          <p:cNvPr id="362" name="Google Shape;362;p8"/>
          <p:cNvSpPr txBox="1"/>
          <p:nvPr>
            <p:ph idx="2" type="body"/>
          </p:nvPr>
        </p:nvSpPr>
        <p:spPr>
          <a:xfrm>
            <a:off x="1238267" y="2756238"/>
            <a:ext cx="9781800" cy="3436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grpSp>
        <p:nvGrpSpPr>
          <p:cNvPr id="363" name="Google Shape;363;p8"/>
          <p:cNvGrpSpPr/>
          <p:nvPr/>
        </p:nvGrpSpPr>
        <p:grpSpPr>
          <a:xfrm>
            <a:off x="-4492350" y="-2781450"/>
            <a:ext cx="21176600" cy="12687750"/>
            <a:chOff x="-4492350" y="-2781450"/>
            <a:chExt cx="21176600" cy="12687750"/>
          </a:xfrm>
        </p:grpSpPr>
        <p:sp>
          <p:nvSpPr>
            <p:cNvPr id="364" name="Google Shape;364;p8"/>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8"/>
          <p:cNvSpPr/>
          <p:nvPr/>
        </p:nvSpPr>
        <p:spPr>
          <a:xfrm>
            <a:off x="-34650" y="1200"/>
            <a:ext cx="12261300" cy="6855600"/>
          </a:xfrm>
          <a:prstGeom prst="frame">
            <a:avLst>
              <a:gd fmla="val 5785"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8"/>
          <p:cNvCxnSpPr/>
          <p:nvPr/>
        </p:nvCxnSpPr>
        <p:spPr>
          <a:xfrm>
            <a:off x="643475" y="6187025"/>
            <a:ext cx="11008800" cy="0"/>
          </a:xfrm>
          <a:prstGeom prst="straightConnector1">
            <a:avLst/>
          </a:prstGeom>
          <a:noFill/>
          <a:ln cap="rnd" cmpd="sng" w="28575">
            <a:solidFill>
              <a:schemeClr val="dk1"/>
            </a:solidFill>
            <a:prstDash val="solid"/>
            <a:round/>
            <a:headEnd len="med" w="med" type="none"/>
            <a:tailEnd len="med" w="med" type="none"/>
          </a:ln>
        </p:spPr>
      </p:cxnSp>
      <p:grpSp>
        <p:nvGrpSpPr>
          <p:cNvPr id="370" name="Google Shape;370;p8"/>
          <p:cNvGrpSpPr/>
          <p:nvPr/>
        </p:nvGrpSpPr>
        <p:grpSpPr>
          <a:xfrm>
            <a:off x="10039737" y="5546437"/>
            <a:ext cx="1612367" cy="341891"/>
            <a:chOff x="4935262" y="1546062"/>
            <a:chExt cx="1612367" cy="341891"/>
          </a:xfrm>
        </p:grpSpPr>
        <p:sp>
          <p:nvSpPr>
            <p:cNvPr id="371" name="Google Shape;371;p8"/>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8"/>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8"/>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8"/>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8"/>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8"/>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8"/>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8"/>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8"/>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8"/>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8"/>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8"/>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8"/>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8"/>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5" name="Google Shape;385;p8"/>
          <p:cNvSpPr txBox="1"/>
          <p:nvPr>
            <p:ph type="title"/>
          </p:nvPr>
        </p:nvSpPr>
        <p:spPr>
          <a:xfrm>
            <a:off x="1171938" y="970063"/>
            <a:ext cx="97818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386" name="Google Shape;386;p8"/>
          <p:cNvSpPr txBox="1"/>
          <p:nvPr/>
        </p:nvSpPr>
        <p:spPr>
          <a:xfrm rot="5400000">
            <a:off x="-362600" y="599755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387" name="Shape 387"/>
        <p:cNvGrpSpPr/>
        <p:nvPr/>
      </p:nvGrpSpPr>
      <p:grpSpPr>
        <a:xfrm>
          <a:off x="0" y="0"/>
          <a:ext cx="0" cy="0"/>
          <a:chOff x="0" y="0"/>
          <a:chExt cx="0" cy="0"/>
        </a:xfrm>
      </p:grpSpPr>
      <p:sp>
        <p:nvSpPr>
          <p:cNvPr id="388" name="Google Shape;388;p9"/>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9" name="Google Shape;389;p9"/>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0" name="Google Shape;390;p9"/>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1" name="Google Shape;391;p9"/>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392" name="Google Shape;392;p9"/>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3" name="Google Shape;393;p9"/>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4" name="Google Shape;394;p9"/>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395" name="Google Shape;395;p9"/>
          <p:cNvSpPr/>
          <p:nvPr/>
        </p:nvSpPr>
        <p:spPr>
          <a:xfrm>
            <a:off x="406050" y="773400"/>
            <a:ext cx="11379900" cy="528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txBox="1"/>
          <p:nvPr>
            <p:ph type="title"/>
          </p:nvPr>
        </p:nvSpPr>
        <p:spPr>
          <a:xfrm>
            <a:off x="558100" y="1629525"/>
            <a:ext cx="11095500" cy="3633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397" name="Google Shape;397;p9"/>
          <p:cNvSpPr txBox="1"/>
          <p:nvPr>
            <p:ph idx="1" type="subTitle"/>
          </p:nvPr>
        </p:nvSpPr>
        <p:spPr>
          <a:xfrm>
            <a:off x="406050"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grpSp>
        <p:nvGrpSpPr>
          <p:cNvPr id="398" name="Google Shape;398;p9"/>
          <p:cNvGrpSpPr/>
          <p:nvPr/>
        </p:nvGrpSpPr>
        <p:grpSpPr>
          <a:xfrm>
            <a:off x="-4492350" y="-2781450"/>
            <a:ext cx="21176600" cy="12687750"/>
            <a:chOff x="-4492350" y="-2781450"/>
            <a:chExt cx="21176600" cy="12687750"/>
          </a:xfrm>
        </p:grpSpPr>
        <p:sp>
          <p:nvSpPr>
            <p:cNvPr id="399" name="Google Shape;399;p9"/>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9"/>
          <p:cNvGrpSpPr/>
          <p:nvPr/>
        </p:nvGrpSpPr>
        <p:grpSpPr>
          <a:xfrm>
            <a:off x="406062" y="6215387"/>
            <a:ext cx="1612367" cy="341891"/>
            <a:chOff x="4935262" y="1546062"/>
            <a:chExt cx="1612367" cy="341891"/>
          </a:xfrm>
        </p:grpSpPr>
        <p:sp>
          <p:nvSpPr>
            <p:cNvPr id="404" name="Google Shape;404;p9"/>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5" name="Google Shape;405;p9"/>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9"/>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9"/>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9"/>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9"/>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9"/>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9"/>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9"/>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3" name="Google Shape;413;p9"/>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4" name="Google Shape;414;p9"/>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9"/>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9"/>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9"/>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8" name="Google Shape;418;p9"/>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419" name="Shape 419"/>
        <p:cNvGrpSpPr/>
        <p:nvPr/>
      </p:nvGrpSpPr>
      <p:grpSpPr>
        <a:xfrm>
          <a:off x="0" y="0"/>
          <a:ext cx="0" cy="0"/>
          <a:chOff x="0" y="0"/>
          <a:chExt cx="0" cy="0"/>
        </a:xfrm>
      </p:grpSpPr>
      <p:sp>
        <p:nvSpPr>
          <p:cNvPr id="420" name="Google Shape;420;p10"/>
          <p:cNvSpPr/>
          <p:nvPr/>
        </p:nvSpPr>
        <p:spPr>
          <a:xfrm rot="2244868">
            <a:off x="5812439" y="-712805"/>
            <a:ext cx="6432771" cy="6024761"/>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1" name="Google Shape;421;p10"/>
          <p:cNvSpPr/>
          <p:nvPr/>
        </p:nvSpPr>
        <p:spPr>
          <a:xfrm rot="2244597">
            <a:off x="6341452" y="3056777"/>
            <a:ext cx="5767276" cy="5715549"/>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2" name="Google Shape;422;p10"/>
          <p:cNvSpPr/>
          <p:nvPr/>
        </p:nvSpPr>
        <p:spPr>
          <a:xfrm rot="2244920">
            <a:off x="-524249" y="-1023792"/>
            <a:ext cx="8137089" cy="7530250"/>
          </a:xfrm>
          <a:prstGeom prst="ellipse">
            <a:avLst/>
          </a:prstGeom>
          <a:solidFill>
            <a:schemeClr val="accent2"/>
          </a:solidFill>
          <a:ln>
            <a:noFill/>
          </a:ln>
          <a:effectLst>
            <a:outerShdw blurRad="1428750" sx="140000" rotWithShape="0" algn="ctr" dist="9525" sy="140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3" name="Google Shape;423;p10"/>
          <p:cNvSpPr/>
          <p:nvPr/>
        </p:nvSpPr>
        <p:spPr>
          <a:xfrm rot="2244779">
            <a:off x="10633797" y="5422307"/>
            <a:ext cx="3158722" cy="3130283"/>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rgbClr val="FFFFFF"/>
              </a:solidFill>
              <a:latin typeface="Calibri"/>
              <a:ea typeface="Calibri"/>
              <a:cs typeface="Calibri"/>
              <a:sym typeface="Calibri"/>
            </a:endParaRPr>
          </a:p>
        </p:txBody>
      </p:sp>
      <p:sp>
        <p:nvSpPr>
          <p:cNvPr id="424" name="Google Shape;424;p10"/>
          <p:cNvSpPr/>
          <p:nvPr/>
        </p:nvSpPr>
        <p:spPr>
          <a:xfrm rot="4794221">
            <a:off x="-883605" y="239657"/>
            <a:ext cx="5669597" cy="8736846"/>
          </a:xfrm>
          <a:prstGeom prst="ellipse">
            <a:avLst/>
          </a:prstGeom>
          <a:solidFill>
            <a:schemeClr val="accent1"/>
          </a:solidFill>
          <a:ln>
            <a:noFill/>
          </a:ln>
          <a:effectLst>
            <a:outerShdw blurRad="1428750" sx="140000" rotWithShape="0" algn="ctr" dist="9525" sy="140000">
              <a:schemeClr val="accent1"/>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5" name="Google Shape;425;p10"/>
          <p:cNvSpPr/>
          <p:nvPr/>
        </p:nvSpPr>
        <p:spPr>
          <a:xfrm rot="6682023">
            <a:off x="-620920" y="3849205"/>
            <a:ext cx="3894700" cy="4312265"/>
          </a:xfrm>
          <a:prstGeom prst="ellipse">
            <a:avLst/>
          </a:prstGeom>
          <a:solidFill>
            <a:schemeClr val="accent2"/>
          </a:solidFill>
          <a:ln>
            <a:noFill/>
          </a:ln>
          <a:effectLst>
            <a:outerShdw blurRad="1428750" sx="145000" rotWithShape="0" algn="ctr" dist="9525" sy="145000">
              <a:schemeClr val="accent2"/>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6" name="Google Shape;426;p10"/>
          <p:cNvSpPr/>
          <p:nvPr/>
        </p:nvSpPr>
        <p:spPr>
          <a:xfrm>
            <a:off x="-1733400" y="-1576575"/>
            <a:ext cx="2977500" cy="2977500"/>
          </a:xfrm>
          <a:prstGeom prst="ellipse">
            <a:avLst/>
          </a:prstGeom>
          <a:solidFill>
            <a:schemeClr val="accent1"/>
          </a:solidFill>
          <a:ln>
            <a:noFill/>
          </a:ln>
          <a:effectLst>
            <a:outerShdw blurRad="1428750" sx="145000" rotWithShape="0" algn="ctr" dist="9525" sy="145000">
              <a:schemeClr val="accent1"/>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sz="1800">
              <a:solidFill>
                <a:srgbClr val="FFFFFF"/>
              </a:solidFill>
              <a:latin typeface="Calibri"/>
              <a:ea typeface="Calibri"/>
              <a:cs typeface="Calibri"/>
              <a:sym typeface="Calibri"/>
            </a:endParaRPr>
          </a:p>
        </p:txBody>
      </p:sp>
      <p:sp>
        <p:nvSpPr>
          <p:cNvPr id="427" name="Google Shape;427;p10"/>
          <p:cNvSpPr txBox="1"/>
          <p:nvPr>
            <p:ph type="title"/>
          </p:nvPr>
        </p:nvSpPr>
        <p:spPr>
          <a:xfrm>
            <a:off x="548200" y="1382475"/>
            <a:ext cx="11095500" cy="31608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cxnSp>
        <p:nvCxnSpPr>
          <p:cNvPr id="428" name="Google Shape;428;p10"/>
          <p:cNvCxnSpPr/>
          <p:nvPr/>
        </p:nvCxnSpPr>
        <p:spPr>
          <a:xfrm>
            <a:off x="374650" y="6491825"/>
            <a:ext cx="11506200" cy="0"/>
          </a:xfrm>
          <a:prstGeom prst="straightConnector1">
            <a:avLst/>
          </a:prstGeom>
          <a:noFill/>
          <a:ln cap="rnd" cmpd="sng" w="28575">
            <a:solidFill>
              <a:schemeClr val="dk1"/>
            </a:solidFill>
            <a:prstDash val="solid"/>
            <a:round/>
            <a:headEnd len="med" w="med" type="none"/>
            <a:tailEnd len="med" w="med" type="none"/>
          </a:ln>
        </p:spPr>
      </p:cxnSp>
      <p:grpSp>
        <p:nvGrpSpPr>
          <p:cNvPr id="429" name="Google Shape;429;p10"/>
          <p:cNvGrpSpPr/>
          <p:nvPr/>
        </p:nvGrpSpPr>
        <p:grpSpPr>
          <a:xfrm>
            <a:off x="362337" y="5851237"/>
            <a:ext cx="1612367" cy="341891"/>
            <a:chOff x="4935262" y="1546062"/>
            <a:chExt cx="1612367" cy="341891"/>
          </a:xfrm>
        </p:grpSpPr>
        <p:sp>
          <p:nvSpPr>
            <p:cNvPr id="430" name="Google Shape;430;p10"/>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10"/>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10"/>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10"/>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10"/>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5" name="Google Shape;435;p10"/>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6" name="Google Shape;436;p10"/>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10"/>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8" name="Google Shape;438;p10"/>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10"/>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0" name="Google Shape;440;p10"/>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10"/>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10"/>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10"/>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4" name="Google Shape;444;p10"/>
          <p:cNvGrpSpPr/>
          <p:nvPr/>
        </p:nvGrpSpPr>
        <p:grpSpPr>
          <a:xfrm>
            <a:off x="-4492350" y="-2781450"/>
            <a:ext cx="21176600" cy="12687750"/>
            <a:chOff x="-4492350" y="-2781450"/>
            <a:chExt cx="21176600" cy="12687750"/>
          </a:xfrm>
        </p:grpSpPr>
        <p:sp>
          <p:nvSpPr>
            <p:cNvPr id="445" name="Google Shape;445;p10"/>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0"/>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10"/>
          <p:cNvGrpSpPr/>
          <p:nvPr/>
        </p:nvGrpSpPr>
        <p:grpSpPr>
          <a:xfrm>
            <a:off x="10426837" y="169812"/>
            <a:ext cx="1612367" cy="858303"/>
            <a:chOff x="4935262" y="1546062"/>
            <a:chExt cx="1612367" cy="858303"/>
          </a:xfrm>
        </p:grpSpPr>
        <p:sp>
          <p:nvSpPr>
            <p:cNvPr id="450" name="Google Shape;450;p10"/>
            <p:cNvSpPr/>
            <p:nvPr/>
          </p:nvSpPr>
          <p:spPr>
            <a:xfrm>
              <a:off x="6261148"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10"/>
            <p:cNvSpPr/>
            <p:nvPr/>
          </p:nvSpPr>
          <p:spPr>
            <a:xfrm>
              <a:off x="6261148"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10"/>
            <p:cNvSpPr/>
            <p:nvPr/>
          </p:nvSpPr>
          <p:spPr>
            <a:xfrm>
              <a:off x="6261148"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10"/>
            <p:cNvSpPr/>
            <p:nvPr/>
          </p:nvSpPr>
          <p:spPr>
            <a:xfrm>
              <a:off x="6261148"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10"/>
            <p:cNvSpPr/>
            <p:nvPr/>
          </p:nvSpPr>
          <p:spPr>
            <a:xfrm>
              <a:off x="647095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10"/>
            <p:cNvSpPr/>
            <p:nvPr/>
          </p:nvSpPr>
          <p:spPr>
            <a:xfrm>
              <a:off x="647095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10"/>
            <p:cNvSpPr/>
            <p:nvPr/>
          </p:nvSpPr>
          <p:spPr>
            <a:xfrm>
              <a:off x="647095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7" name="Google Shape;457;p10"/>
            <p:cNvSpPr/>
            <p:nvPr/>
          </p:nvSpPr>
          <p:spPr>
            <a:xfrm>
              <a:off x="647095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8" name="Google Shape;458;p10"/>
            <p:cNvSpPr/>
            <p:nvPr/>
          </p:nvSpPr>
          <p:spPr>
            <a:xfrm>
              <a:off x="6002990" y="154606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9" name="Google Shape;459;p10"/>
            <p:cNvSpPr/>
            <p:nvPr/>
          </p:nvSpPr>
          <p:spPr>
            <a:xfrm>
              <a:off x="6002990" y="1804316"/>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0" name="Google Shape;460;p10"/>
            <p:cNvSpPr/>
            <p:nvPr/>
          </p:nvSpPr>
          <p:spPr>
            <a:xfrm>
              <a:off x="6002990" y="205551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1" name="Google Shape;461;p10"/>
            <p:cNvSpPr/>
            <p:nvPr/>
          </p:nvSpPr>
          <p:spPr>
            <a:xfrm>
              <a:off x="6002990" y="2320632"/>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2" name="Google Shape;462;p10"/>
            <p:cNvSpPr/>
            <p:nvPr/>
          </p:nvSpPr>
          <p:spPr>
            <a:xfrm>
              <a:off x="5744736" y="1553119"/>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10"/>
            <p:cNvSpPr/>
            <p:nvPr/>
          </p:nvSpPr>
          <p:spPr>
            <a:xfrm>
              <a:off x="5744736" y="1811278"/>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10"/>
            <p:cNvSpPr/>
            <p:nvPr/>
          </p:nvSpPr>
          <p:spPr>
            <a:xfrm>
              <a:off x="5744736" y="2062474"/>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10"/>
            <p:cNvSpPr/>
            <p:nvPr/>
          </p:nvSpPr>
          <p:spPr>
            <a:xfrm>
              <a:off x="5744736" y="2327690"/>
              <a:ext cx="76674" cy="76675"/>
            </a:xfrm>
            <a:custGeom>
              <a:rect b="b" l="l" r="r" t="t"/>
              <a:pathLst>
                <a:path extrusionOk="0" h="76675" w="76674">
                  <a:moveTo>
                    <a:pt x="76675" y="38337"/>
                  </a:moveTo>
                  <a:cubicBezTo>
                    <a:pt x="76675" y="59511"/>
                    <a:pt x="59511" y="76675"/>
                    <a:pt x="38337" y="76675"/>
                  </a:cubicBezTo>
                  <a:cubicBezTo>
                    <a:pt x="17164" y="76675"/>
                    <a:pt x="-1" y="59511"/>
                    <a:pt x="-1" y="38337"/>
                  </a:cubicBezTo>
                  <a:cubicBezTo>
                    <a:pt x="-1"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6" name="Google Shape;466;p10"/>
            <p:cNvSpPr/>
            <p:nvPr/>
          </p:nvSpPr>
          <p:spPr>
            <a:xfrm>
              <a:off x="5486578"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7" name="Google Shape;467;p10"/>
            <p:cNvSpPr/>
            <p:nvPr/>
          </p:nvSpPr>
          <p:spPr>
            <a:xfrm>
              <a:off x="5486578"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10"/>
            <p:cNvSpPr/>
            <p:nvPr/>
          </p:nvSpPr>
          <p:spPr>
            <a:xfrm>
              <a:off x="5486578"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9" name="Google Shape;469;p10"/>
            <p:cNvSpPr/>
            <p:nvPr/>
          </p:nvSpPr>
          <p:spPr>
            <a:xfrm>
              <a:off x="5486578"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0" name="Google Shape;470;p10"/>
            <p:cNvSpPr/>
            <p:nvPr/>
          </p:nvSpPr>
          <p:spPr>
            <a:xfrm>
              <a:off x="5193515" y="1553119"/>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1" name="Google Shape;471;p10"/>
            <p:cNvSpPr/>
            <p:nvPr/>
          </p:nvSpPr>
          <p:spPr>
            <a:xfrm>
              <a:off x="5193515" y="1811278"/>
              <a:ext cx="76674" cy="76675"/>
            </a:xfrm>
            <a:custGeom>
              <a:rect b="b" l="l" r="r" t="t"/>
              <a:pathLst>
                <a:path extrusionOk="0" h="76675" w="76674">
                  <a:moveTo>
                    <a:pt x="76675" y="38338"/>
                  </a:moveTo>
                  <a:cubicBezTo>
                    <a:pt x="76675" y="59511"/>
                    <a:pt x="59511" y="76675"/>
                    <a:pt x="38337" y="76675"/>
                  </a:cubicBezTo>
                  <a:cubicBezTo>
                    <a:pt x="17164" y="76675"/>
                    <a:pt x="0" y="59511"/>
                    <a:pt x="0" y="38338"/>
                  </a:cubicBezTo>
                  <a:cubicBezTo>
                    <a:pt x="0"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2" name="Google Shape;472;p10"/>
            <p:cNvSpPr/>
            <p:nvPr/>
          </p:nvSpPr>
          <p:spPr>
            <a:xfrm>
              <a:off x="5193515" y="2062474"/>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10"/>
            <p:cNvSpPr/>
            <p:nvPr/>
          </p:nvSpPr>
          <p:spPr>
            <a:xfrm>
              <a:off x="5193515" y="2327690"/>
              <a:ext cx="76674" cy="76675"/>
            </a:xfrm>
            <a:custGeom>
              <a:rect b="b" l="l" r="r" t="t"/>
              <a:pathLst>
                <a:path extrusionOk="0" h="76675" w="76674">
                  <a:moveTo>
                    <a:pt x="76675" y="38337"/>
                  </a:moveTo>
                  <a:cubicBezTo>
                    <a:pt x="76675" y="59511"/>
                    <a:pt x="59511" y="76675"/>
                    <a:pt x="38337" y="76675"/>
                  </a:cubicBezTo>
                  <a:cubicBezTo>
                    <a:pt x="17164" y="76675"/>
                    <a:pt x="0" y="59511"/>
                    <a:pt x="0" y="38337"/>
                  </a:cubicBezTo>
                  <a:cubicBezTo>
                    <a:pt x="0" y="17164"/>
                    <a:pt x="17164" y="0"/>
                    <a:pt x="38337" y="0"/>
                  </a:cubicBezTo>
                  <a:cubicBezTo>
                    <a:pt x="59511" y="0"/>
                    <a:pt x="76675" y="17164"/>
                    <a:pt x="76675" y="3833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10"/>
            <p:cNvSpPr/>
            <p:nvPr/>
          </p:nvSpPr>
          <p:spPr>
            <a:xfrm>
              <a:off x="4935262" y="154606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10"/>
            <p:cNvSpPr/>
            <p:nvPr/>
          </p:nvSpPr>
          <p:spPr>
            <a:xfrm>
              <a:off x="4935262" y="1804316"/>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10"/>
            <p:cNvSpPr/>
            <p:nvPr/>
          </p:nvSpPr>
          <p:spPr>
            <a:xfrm>
              <a:off x="4935262" y="205551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7" name="Google Shape;477;p10"/>
            <p:cNvSpPr/>
            <p:nvPr/>
          </p:nvSpPr>
          <p:spPr>
            <a:xfrm>
              <a:off x="4935262" y="2320632"/>
              <a:ext cx="76674" cy="76675"/>
            </a:xfrm>
            <a:custGeom>
              <a:rect b="b" l="l" r="r" t="t"/>
              <a:pathLst>
                <a:path extrusionOk="0" h="76675" w="76674">
                  <a:moveTo>
                    <a:pt x="76675" y="38338"/>
                  </a:moveTo>
                  <a:cubicBezTo>
                    <a:pt x="76675" y="59511"/>
                    <a:pt x="59511" y="76675"/>
                    <a:pt x="38337" y="76675"/>
                  </a:cubicBezTo>
                  <a:cubicBezTo>
                    <a:pt x="17164" y="76675"/>
                    <a:pt x="-1" y="59511"/>
                    <a:pt x="-1" y="38338"/>
                  </a:cubicBezTo>
                  <a:cubicBezTo>
                    <a:pt x="-1" y="17164"/>
                    <a:pt x="17164" y="0"/>
                    <a:pt x="38337" y="0"/>
                  </a:cubicBezTo>
                  <a:cubicBezTo>
                    <a:pt x="59511" y="0"/>
                    <a:pt x="76675" y="17164"/>
                    <a:pt x="76675" y="383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78" name="Google Shape;478;p10"/>
          <p:cNvSpPr txBox="1"/>
          <p:nvPr/>
        </p:nvSpPr>
        <p:spPr>
          <a:xfrm rot="5400000">
            <a:off x="-679350" y="64271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latin typeface="Barlow Condensed"/>
                <a:ea typeface="Barlow Condensed"/>
                <a:cs typeface="Barlow Condensed"/>
                <a:sym typeface="Barlow Condensed"/>
              </a:rPr>
              <a:t>SLIDESMANIA.COM</a:t>
            </a:r>
            <a:endParaRPr sz="1200">
              <a:solidFill>
                <a:schemeClr val="accent6"/>
              </a:solidFill>
              <a:latin typeface="Barlow Condensed"/>
              <a:ea typeface="Barlow Condensed"/>
              <a:cs typeface="Barlow Condensed"/>
              <a:sym typeface="Barlow Condense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1pPr>
            <a:lvl2pPr lvl="1">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2pPr>
            <a:lvl3pPr lvl="2">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3pPr>
            <a:lvl4pPr lvl="3">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4pPr>
            <a:lvl5pPr lvl="4">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5pPr>
            <a:lvl6pPr lvl="5">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6pPr>
            <a:lvl7pPr lvl="6">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7pPr>
            <a:lvl8pPr lvl="7">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8pPr>
            <a:lvl9pPr lvl="8">
              <a:spcBef>
                <a:spcPts val="0"/>
              </a:spcBef>
              <a:spcAft>
                <a:spcPts val="0"/>
              </a:spcAft>
              <a:buClr>
                <a:schemeClr val="dk1"/>
              </a:buClr>
              <a:buSzPts val="5000"/>
              <a:buFont typeface="DM Sans"/>
              <a:buNone/>
              <a:defRPr b="1" sz="5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1"/>
              </a:buClr>
              <a:buSzPts val="1900"/>
              <a:buFont typeface="DM Sans"/>
              <a:buChar char="●"/>
              <a:defRPr sz="1900">
                <a:solidFill>
                  <a:schemeClr val="dk1"/>
                </a:solidFill>
                <a:latin typeface="DM Sans"/>
                <a:ea typeface="DM Sans"/>
                <a:cs typeface="DM Sans"/>
                <a:sym typeface="DM Sans"/>
              </a:defRPr>
            </a:lvl1pPr>
            <a:lvl2pPr indent="-349250" lvl="1" marL="9144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2pPr>
            <a:lvl3pPr indent="-349250" lvl="2" marL="13716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3pPr>
            <a:lvl4pPr indent="-349250" lvl="3" marL="18288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4pPr>
            <a:lvl5pPr indent="-349250" lvl="4" marL="22860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5pPr>
            <a:lvl6pPr indent="-349250" lvl="5" marL="27432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6pPr>
            <a:lvl7pPr indent="-349250" lvl="6" marL="32004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7pPr>
            <a:lvl8pPr indent="-349250" lvl="7" marL="3657600">
              <a:lnSpc>
                <a:spcPct val="115000"/>
              </a:lnSpc>
              <a:spcBef>
                <a:spcPts val="2100"/>
              </a:spcBef>
              <a:spcAft>
                <a:spcPts val="0"/>
              </a:spcAft>
              <a:buClr>
                <a:schemeClr val="dk1"/>
              </a:buClr>
              <a:buSzPts val="1900"/>
              <a:buFont typeface="DM Sans"/>
              <a:buChar char="○"/>
              <a:defRPr sz="1900">
                <a:solidFill>
                  <a:schemeClr val="dk1"/>
                </a:solidFill>
                <a:latin typeface="DM Sans"/>
                <a:ea typeface="DM Sans"/>
                <a:cs typeface="DM Sans"/>
                <a:sym typeface="DM Sans"/>
              </a:defRPr>
            </a:lvl8pPr>
            <a:lvl9pPr indent="-349250" lvl="8" marL="4114800">
              <a:lnSpc>
                <a:spcPct val="115000"/>
              </a:lnSpc>
              <a:spcBef>
                <a:spcPts val="2100"/>
              </a:spcBef>
              <a:spcAft>
                <a:spcPts val="2100"/>
              </a:spcAft>
              <a:buClr>
                <a:schemeClr val="dk1"/>
              </a:buClr>
              <a:buSzPts val="1900"/>
              <a:buFont typeface="DM Sans"/>
              <a:buChar char="■"/>
              <a:defRPr sz="19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61985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Condensed"/>
                <a:ea typeface="Barlow Condensed"/>
                <a:cs typeface="Barlow Condensed"/>
                <a:sym typeface="Barlow Condensed"/>
              </a:rPr>
              <a:t>SLIDESMANIA.COM</a:t>
            </a:r>
            <a:endParaRPr sz="1200">
              <a:solidFill>
                <a:schemeClr val="dk1"/>
              </a:solidFill>
              <a:latin typeface="Barlow Condensed"/>
              <a:ea typeface="Barlow Condensed"/>
              <a:cs typeface="Barlow Condensed"/>
              <a:sym typeface="Barlow Condensed"/>
            </a:endParaRPr>
          </a:p>
        </p:txBody>
      </p:sp>
      <p:grpSp>
        <p:nvGrpSpPr>
          <p:cNvPr id="10" name="Google Shape;10;p1"/>
          <p:cNvGrpSpPr/>
          <p:nvPr/>
        </p:nvGrpSpPr>
        <p:grpSpPr>
          <a:xfrm>
            <a:off x="-4492350" y="-2781450"/>
            <a:ext cx="21176600" cy="12687750"/>
            <a:chOff x="-4492350" y="-2781450"/>
            <a:chExt cx="21176600" cy="12687750"/>
          </a:xfrm>
        </p:grpSpPr>
        <p:sp>
          <p:nvSpPr>
            <p:cNvPr id="11" name="Google Shape;11;p1"/>
            <p:cNvSpPr/>
            <p:nvPr/>
          </p:nvSpPr>
          <p:spPr>
            <a:xfrm>
              <a:off x="-4492350" y="-278145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12226550" y="-2781300"/>
              <a:ext cx="4457700" cy="126876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1588950" y="-2781450"/>
              <a:ext cx="15369900" cy="2782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1253850" y="6858000"/>
              <a:ext cx="15369900" cy="3048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2.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25"/>
          <p:cNvSpPr/>
          <p:nvPr/>
        </p:nvSpPr>
        <p:spPr>
          <a:xfrm>
            <a:off x="0" y="268740"/>
            <a:ext cx="12192000" cy="754605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T Serif"/>
              <a:ea typeface="PT Serif"/>
              <a:cs typeface="PT Serif"/>
              <a:sym typeface="PT Serif"/>
            </a:endParaRPr>
          </a:p>
        </p:txBody>
      </p:sp>
      <p:sp>
        <p:nvSpPr>
          <p:cNvPr id="1043" name="Google Shape;1043;p25"/>
          <p:cNvSpPr/>
          <p:nvPr/>
        </p:nvSpPr>
        <p:spPr>
          <a:xfrm>
            <a:off x="0" y="-1"/>
            <a:ext cx="6208641" cy="6858000"/>
          </a:xfrm>
          <a:custGeom>
            <a:rect b="b" l="l" r="r" t="t"/>
            <a:pathLst>
              <a:path extrusionOk="0" h="6858000" w="6208641">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88900" rotWithShape="0" algn="l"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PT Serif"/>
              <a:ea typeface="PT Serif"/>
              <a:cs typeface="PT Serif"/>
              <a:sym typeface="PT Serif"/>
            </a:endParaRPr>
          </a:p>
        </p:txBody>
      </p:sp>
      <p:sp>
        <p:nvSpPr>
          <p:cNvPr id="1044" name="Google Shape;1044;p25"/>
          <p:cNvSpPr/>
          <p:nvPr/>
        </p:nvSpPr>
        <p:spPr>
          <a:xfrm>
            <a:off x="2663" y="249760"/>
            <a:ext cx="6205978" cy="6858000"/>
          </a:xfrm>
          <a:custGeom>
            <a:rect b="b" l="l" r="r" t="t"/>
            <a:pathLst>
              <a:path extrusionOk="0" h="6858000" w="6203325">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PT Serif"/>
              <a:ea typeface="PT Serif"/>
              <a:cs typeface="PT Serif"/>
              <a:sym typeface="PT Serif"/>
            </a:endParaRPr>
          </a:p>
        </p:txBody>
      </p:sp>
      <p:sp>
        <p:nvSpPr>
          <p:cNvPr id="1045" name="Google Shape;1045;p25"/>
          <p:cNvSpPr/>
          <p:nvPr/>
        </p:nvSpPr>
        <p:spPr>
          <a:xfrm rot="5400000">
            <a:off x="767989" y="346791"/>
            <a:ext cx="146304"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PT Serif"/>
              <a:ea typeface="PT Serif"/>
              <a:cs typeface="PT Serif"/>
              <a:sym typeface="PT Serif"/>
            </a:endParaRPr>
          </a:p>
        </p:txBody>
      </p:sp>
      <p:pic>
        <p:nvPicPr>
          <p:cNvPr descr="Logo&#10;&#10;Description automatically generated" id="1046" name="Google Shape;1046;p25"/>
          <p:cNvPicPr preferRelativeResize="0"/>
          <p:nvPr/>
        </p:nvPicPr>
        <p:blipFill rotWithShape="1">
          <a:blip r:embed="rId3">
            <a:alphaModFix/>
          </a:blip>
          <a:srcRect b="0" l="0" r="0" t="0"/>
          <a:stretch/>
        </p:blipFill>
        <p:spPr>
          <a:xfrm>
            <a:off x="8532537" y="1897865"/>
            <a:ext cx="2096713" cy="2743200"/>
          </a:xfrm>
          <a:prstGeom prst="rect">
            <a:avLst/>
          </a:prstGeom>
          <a:noFill/>
          <a:ln>
            <a:noFill/>
          </a:ln>
        </p:spPr>
      </p:pic>
      <p:sp>
        <p:nvSpPr>
          <p:cNvPr id="1047" name="Google Shape;1047;p25"/>
          <p:cNvSpPr/>
          <p:nvPr/>
        </p:nvSpPr>
        <p:spPr>
          <a:xfrm>
            <a:off x="385799" y="3251177"/>
            <a:ext cx="5019074"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PT Serif"/>
              <a:ea typeface="PT Serif"/>
              <a:cs typeface="PT Serif"/>
              <a:sym typeface="PT Serif"/>
            </a:endParaRPr>
          </a:p>
        </p:txBody>
      </p:sp>
      <p:sp>
        <p:nvSpPr>
          <p:cNvPr id="1048" name="Google Shape;1048;p25"/>
          <p:cNvSpPr/>
          <p:nvPr/>
        </p:nvSpPr>
        <p:spPr>
          <a:xfrm>
            <a:off x="534725" y="1640375"/>
            <a:ext cx="4721217" cy="932374"/>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Arial"/>
              </a:rPr>
              <a:t>Hệ thống nhúng</a:t>
            </a:r>
          </a:p>
        </p:txBody>
      </p:sp>
      <p:sp>
        <p:nvSpPr>
          <p:cNvPr id="1049" name="Google Shape;1049;p25"/>
          <p:cNvSpPr/>
          <p:nvPr/>
        </p:nvSpPr>
        <p:spPr>
          <a:xfrm>
            <a:off x="1006800" y="3876433"/>
            <a:ext cx="3065103" cy="642436"/>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Nhóm 9</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pic>
        <p:nvPicPr>
          <p:cNvPr descr="Logo&#10;&#10;Description automatically generated" id="1141" name="Google Shape;1141;p34"/>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142" name="Google Shape;1142;p34"/>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p34"/>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p34"/>
          <p:cNvSpPr txBox="1"/>
          <p:nvPr/>
        </p:nvSpPr>
        <p:spPr>
          <a:xfrm>
            <a:off x="1388725" y="512200"/>
            <a:ext cx="10006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4000">
                <a:solidFill>
                  <a:srgbClr val="000000"/>
                </a:solidFill>
              </a:rPr>
              <a:t>Nhận diện đối tượng(Object Detection)</a:t>
            </a:r>
            <a:endParaRPr b="1" sz="4000">
              <a:solidFill>
                <a:srgbClr val="000000"/>
              </a:solidFill>
            </a:endParaRPr>
          </a:p>
        </p:txBody>
      </p:sp>
      <p:sp>
        <p:nvSpPr>
          <p:cNvPr id="1145" name="Google Shape;1145;p34"/>
          <p:cNvSpPr txBox="1"/>
          <p:nvPr/>
        </p:nvSpPr>
        <p:spPr>
          <a:xfrm>
            <a:off x="1180100" y="2026600"/>
            <a:ext cx="9911400" cy="37356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0"/>
              </a:spcBef>
              <a:spcAft>
                <a:spcPts val="0"/>
              </a:spcAft>
              <a:buClr>
                <a:srgbClr val="000000"/>
              </a:buClr>
              <a:buSzPts val="2600"/>
              <a:buFont typeface="Roboto"/>
              <a:buChar char="●"/>
            </a:pPr>
            <a:r>
              <a:rPr lang="en" sz="2600">
                <a:solidFill>
                  <a:srgbClr val="000000"/>
                </a:solidFill>
                <a:latin typeface="Roboto"/>
                <a:ea typeface="Roboto"/>
                <a:cs typeface="Roboto"/>
                <a:sym typeface="Roboto"/>
              </a:rPr>
              <a:t>Object Detection là một trong những lĩnh vực của Computer Vision (thị giác máy tính) được sử dụng để nhận dạng và định vị các đối tượng trong ảnh hoặc video. </a:t>
            </a:r>
            <a:endParaRPr sz="2600">
              <a:solidFill>
                <a:srgbClr val="000000"/>
              </a:solidFill>
              <a:latin typeface="Roboto"/>
              <a:ea typeface="Roboto"/>
              <a:cs typeface="Roboto"/>
              <a:sym typeface="Roboto"/>
            </a:endParaRPr>
          </a:p>
          <a:p>
            <a:pPr indent="-393700" lvl="0" marL="457200" rtl="0" algn="l">
              <a:lnSpc>
                <a:spcPct val="115000"/>
              </a:lnSpc>
              <a:spcBef>
                <a:spcPts val="0"/>
              </a:spcBef>
              <a:spcAft>
                <a:spcPts val="0"/>
              </a:spcAft>
              <a:buClr>
                <a:srgbClr val="000000"/>
              </a:buClr>
              <a:buSzPts val="2600"/>
              <a:buFont typeface="Roboto"/>
              <a:buChar char="●"/>
            </a:pPr>
            <a:r>
              <a:rPr lang="en" sz="2600">
                <a:solidFill>
                  <a:srgbClr val="000000"/>
                </a:solidFill>
                <a:latin typeface="Roboto"/>
                <a:ea typeface="Roboto"/>
                <a:cs typeface="Roboto"/>
                <a:sym typeface="Roboto"/>
              </a:rPr>
              <a:t>Trong object detection, chúng ta cần phải tìm các đối tượng có trong ảnh, vị trí của chúng, và xác định lớp đối tượng đó là gì. Các kỹ thuật object detection thường được sử dụng hiện nay bao gồm các phương pháp cơ bản như Haar cascade, HOG, hoặc phương pháp deep learning như Faster R-CNN, SSD, YOLO.</a:t>
            </a:r>
            <a:endParaRPr sz="2600">
              <a:solidFill>
                <a:srgbClr val="000000"/>
              </a:solidFill>
              <a:latin typeface="Roboto"/>
              <a:ea typeface="Roboto"/>
              <a:cs typeface="Roboto"/>
              <a:sym typeface="Roboto"/>
            </a:endParaRPr>
          </a:p>
          <a:p>
            <a:pPr indent="0" lvl="0" marL="457200" rtl="0" algn="just">
              <a:lnSpc>
                <a:spcPct val="115000"/>
              </a:lnSpc>
              <a:spcBef>
                <a:spcPts val="1500"/>
              </a:spcBef>
              <a:spcAft>
                <a:spcPts val="0"/>
              </a:spcAft>
              <a:buNone/>
            </a:pPr>
            <a:r>
              <a:t/>
            </a:r>
            <a:endParaRPr sz="2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descr="Logo&#10;&#10;Description automatically generated" id="1150" name="Google Shape;1150;p35"/>
          <p:cNvPicPr preferRelativeResize="0"/>
          <p:nvPr>
            <p:ph idx="4294967295"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151" name="Google Shape;1151;p35"/>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2" name="Google Shape;1152;p35"/>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3" name="Google Shape;1153;p35"/>
          <p:cNvSpPr txBox="1"/>
          <p:nvPr/>
        </p:nvSpPr>
        <p:spPr>
          <a:xfrm>
            <a:off x="2246899" y="460075"/>
            <a:ext cx="86343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5000">
                <a:solidFill>
                  <a:srgbClr val="000000"/>
                </a:solidFill>
              </a:rPr>
              <a:t>Nhận diện đối tượng</a:t>
            </a:r>
            <a:endParaRPr b="1" sz="5000">
              <a:solidFill>
                <a:srgbClr val="000000"/>
              </a:solidFill>
            </a:endParaRPr>
          </a:p>
        </p:txBody>
      </p:sp>
      <p:sp>
        <p:nvSpPr>
          <p:cNvPr id="1154" name="Google Shape;1154;p35"/>
          <p:cNvSpPr txBox="1"/>
          <p:nvPr/>
        </p:nvSpPr>
        <p:spPr>
          <a:xfrm>
            <a:off x="1097425" y="1845800"/>
            <a:ext cx="9433200" cy="39795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1200"/>
              </a:spcBef>
              <a:spcAft>
                <a:spcPts val="0"/>
              </a:spcAft>
              <a:buClr>
                <a:srgbClr val="000000"/>
              </a:buClr>
              <a:buSzPts val="2600"/>
              <a:buFont typeface="Arial"/>
              <a:buChar char="●"/>
            </a:pPr>
            <a:r>
              <a:rPr lang="en" sz="2600">
                <a:solidFill>
                  <a:srgbClr val="000000"/>
                </a:solidFill>
              </a:rPr>
              <a:t>Các phương pháp deep learning được xây dựng trên các mạng neural network (mạng nơ-ron) và được huấn luyện trên các tập dữ liệu lớn để học cách phát hiện và nhận dạng đối tượng trong ảnh.</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TensorFlow Object Detection API là một ví dụ về một framework deep learning được sử dụng phổ biến để xây dựng các hệ thống object detection.</a:t>
            </a:r>
            <a:endParaRPr sz="2600">
              <a:solidFill>
                <a:srgbClr val="000000"/>
              </a:solidFill>
            </a:endParaRPr>
          </a:p>
          <a:p>
            <a:pPr indent="0" lvl="0" marL="0" rtl="0" algn="just">
              <a:lnSpc>
                <a:spcPct val="115000"/>
              </a:lnSpc>
              <a:spcBef>
                <a:spcPts val="1200"/>
              </a:spcBef>
              <a:spcAft>
                <a:spcPts val="0"/>
              </a:spcAft>
              <a:buNone/>
            </a:pPr>
            <a:r>
              <a:t/>
            </a:r>
            <a:endParaRPr sz="2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descr="Logo&#10;&#10;Description automatically generated" id="1159" name="Google Shape;1159;p36"/>
          <p:cNvPicPr preferRelativeResize="0"/>
          <p:nvPr>
            <p:ph idx="4294967295"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160" name="Google Shape;1160;p36"/>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1" name="Google Shape;1161;p36"/>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2" name="Google Shape;1162;p36"/>
          <p:cNvSpPr txBox="1"/>
          <p:nvPr/>
        </p:nvSpPr>
        <p:spPr>
          <a:xfrm>
            <a:off x="133121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Vi điều khiển</a:t>
            </a:r>
            <a:endParaRPr b="1" sz="5000">
              <a:solidFill>
                <a:srgbClr val="000000"/>
              </a:solidFill>
            </a:endParaRPr>
          </a:p>
        </p:txBody>
      </p:sp>
      <p:sp>
        <p:nvSpPr>
          <p:cNvPr id="1163" name="Google Shape;1163;p36"/>
          <p:cNvSpPr txBox="1"/>
          <p:nvPr/>
        </p:nvSpPr>
        <p:spPr>
          <a:xfrm>
            <a:off x="807650" y="1694025"/>
            <a:ext cx="10258800" cy="37356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1200"/>
              </a:spcBef>
              <a:spcAft>
                <a:spcPts val="0"/>
              </a:spcAft>
              <a:buClr>
                <a:srgbClr val="000000"/>
              </a:buClr>
              <a:buSzPts val="2600"/>
              <a:buFont typeface="Arial"/>
              <a:buChar char="●"/>
            </a:pPr>
            <a:r>
              <a:rPr lang="en" sz="2600">
                <a:solidFill>
                  <a:srgbClr val="000000"/>
                </a:solidFill>
              </a:rPr>
              <a:t>là một bộ xử lý nhỏ gọn tích hợp một số phần mềm và phần cứng, được sử dụng để điều khiển và điều phối các hoạt động của các thiết bị điện tử. Vi điều khiển có thể tích hợp các cổng giao tiếp như I2C, SPI, UART, GPIO, v.v. để kết nối với các linh kiện khác nhau.</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Vi điều khiển thường được sử dụng trong các thiết bị điện tử như các hệ thống nhúng, điều khiển thiết bị, các thiết bị y tế, các thiết bị gia dụng thông minh, các thiết bị cảm biến, và các thiết bị IoT. </a:t>
            </a:r>
            <a:endParaRPr sz="2600">
              <a:solidFill>
                <a:srgbClr val="000000"/>
              </a:solidFill>
            </a:endParaRPr>
          </a:p>
          <a:p>
            <a:pPr indent="0" lvl="0" marL="0" rtl="0" algn="just">
              <a:lnSpc>
                <a:spcPct val="115000"/>
              </a:lnSpc>
              <a:spcBef>
                <a:spcPts val="1200"/>
              </a:spcBef>
              <a:spcAft>
                <a:spcPts val="0"/>
              </a:spcAft>
              <a:buNone/>
            </a:pPr>
            <a:r>
              <a:t/>
            </a:r>
            <a:endParaRPr sz="26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37"/>
          <p:cNvSpPr txBox="1"/>
          <p:nvPr>
            <p:ph idx="1" type="body"/>
          </p:nvPr>
        </p:nvSpPr>
        <p:spPr>
          <a:xfrm>
            <a:off x="5580411" y="1755194"/>
            <a:ext cx="10371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3</a:t>
            </a:r>
            <a:endParaRPr sz="9600"/>
          </a:p>
        </p:txBody>
      </p:sp>
      <p:sp>
        <p:nvSpPr>
          <p:cNvPr id="1169" name="Google Shape;1169;p37"/>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0" name="Google Shape;1170;p37"/>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p37"/>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172" name="Google Shape;1172;p37"/>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173" name="Google Shape;1173;p37"/>
          <p:cNvSpPr txBox="1"/>
          <p:nvPr/>
        </p:nvSpPr>
        <p:spPr>
          <a:xfrm>
            <a:off x="1594733" y="3762061"/>
            <a:ext cx="8871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SzPts val="1100"/>
              <a:buNone/>
            </a:pPr>
            <a:r>
              <a:rPr b="1" lang="en" sz="6000">
                <a:solidFill>
                  <a:schemeClr val="dk1"/>
                </a:solidFill>
                <a:latin typeface="Times New Roman"/>
                <a:ea typeface="Times New Roman"/>
                <a:cs typeface="Times New Roman"/>
                <a:sym typeface="Times New Roman"/>
              </a:rPr>
              <a:t>Thiết bị phần cứng</a:t>
            </a:r>
            <a:endParaRPr b="1" sz="60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pic>
        <p:nvPicPr>
          <p:cNvPr descr="Logo&#10;&#10;Description automatically generated" id="1178" name="Google Shape;1178;p38"/>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179" name="Google Shape;1179;p38"/>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p38"/>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38"/>
          <p:cNvSpPr txBox="1"/>
          <p:nvPr/>
        </p:nvSpPr>
        <p:spPr>
          <a:xfrm>
            <a:off x="1399363" y="460013"/>
            <a:ext cx="97818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5000">
                <a:solidFill>
                  <a:srgbClr val="000000"/>
                </a:solidFill>
              </a:rPr>
              <a:t>ESP32-CAM</a:t>
            </a:r>
            <a:endParaRPr b="1" sz="5000">
              <a:solidFill>
                <a:srgbClr val="000000"/>
              </a:solidFill>
            </a:endParaRPr>
          </a:p>
        </p:txBody>
      </p:sp>
      <p:sp>
        <p:nvSpPr>
          <p:cNvPr id="1182" name="Google Shape;1182;p38"/>
          <p:cNvSpPr txBox="1"/>
          <p:nvPr/>
        </p:nvSpPr>
        <p:spPr>
          <a:xfrm>
            <a:off x="1019500" y="1658600"/>
            <a:ext cx="10309800" cy="37356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ESP32-CAM là một module tích hợp WiFi và camera, được phát triển bởi Espressif Systems. Module này sử dụng chip ESP32 của Espressif Systems, bao gồm một vi xử lý hai nhân Tensilica LX6, kết nối WiFi băng tần kép và một loạt các tính năng khác như Bluetooth, GPIO, UART, SPI, I2C, ADC và DAC.</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Module ESP32-CAM có khả năng ghi hình video và chụp ảnh với độ phân giải cao lên đến 1600x1200 pixel. Module này được thiết kế với kích thước nhỏ gọn, có thể dễ dàng lắp đặt vào các thiết bị nhúng hoặc các ứng dụng IoT.</a:t>
            </a:r>
            <a:endParaRPr sz="26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pic>
        <p:nvPicPr>
          <p:cNvPr descr="Logo&#10;&#10;Description automatically generated" id="1187" name="Google Shape;1187;p39"/>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188" name="Google Shape;1188;p39"/>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9" name="Google Shape;1189;p39"/>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0" name="Google Shape;1190;p39"/>
          <p:cNvSpPr txBox="1"/>
          <p:nvPr/>
        </p:nvSpPr>
        <p:spPr>
          <a:xfrm>
            <a:off x="1535763" y="336888"/>
            <a:ext cx="9781800" cy="7635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600"/>
              </a:spcAft>
              <a:buNone/>
            </a:pPr>
            <a:r>
              <a:rPr b="1" lang="en" sz="2600">
                <a:solidFill>
                  <a:srgbClr val="000000"/>
                </a:solidFill>
              </a:rPr>
              <a:t>Thông số cơ bản ESP32-CAM</a:t>
            </a:r>
            <a:endParaRPr b="1" sz="2600">
              <a:solidFill>
                <a:srgbClr val="000000"/>
              </a:solidFill>
            </a:endParaRPr>
          </a:p>
        </p:txBody>
      </p:sp>
      <p:sp>
        <p:nvSpPr>
          <p:cNvPr id="1191" name="Google Shape;1191;p39"/>
          <p:cNvSpPr txBox="1"/>
          <p:nvPr/>
        </p:nvSpPr>
        <p:spPr>
          <a:xfrm>
            <a:off x="1383750" y="1538125"/>
            <a:ext cx="4577100" cy="5094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rgbClr val="000000"/>
              </a:buClr>
              <a:buSzPts val="2000"/>
              <a:buChar char="●"/>
            </a:pPr>
            <a:r>
              <a:rPr lang="en" sz="2000">
                <a:solidFill>
                  <a:srgbClr val="000000"/>
                </a:solidFill>
              </a:rPr>
              <a:t>IC chính: ESP32-S (AI-Thinker)</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Mô-đun Wi-Fi BT SoC 802.11 b/g/n/e/i</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CPU 32-bit công suất thấp, cũng có thể phục vụ bộ xử lý ứng dụng</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Tốc độ đồng hồ lên đến 160MHz, sức mạnh tính toán lên đến 600 DMIPS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Tích hợp 520 KB SRAM, 4MPSRAM bên ngoài</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Dải tần số: 1421 ~ 2484 Mhz</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Bluetooth: 4.2 BR/EDR BLE</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UART / SPI / I2C / PWM / ADC / DAC</a:t>
            </a:r>
            <a:endParaRPr sz="2000">
              <a:solidFill>
                <a:srgbClr val="000000"/>
              </a:solidFill>
            </a:endParaRPr>
          </a:p>
        </p:txBody>
      </p:sp>
      <p:sp>
        <p:nvSpPr>
          <p:cNvPr id="1192" name="Google Shape;1192;p39"/>
          <p:cNvSpPr txBox="1"/>
          <p:nvPr/>
        </p:nvSpPr>
        <p:spPr>
          <a:xfrm>
            <a:off x="6237125" y="1538125"/>
            <a:ext cx="4577100" cy="48948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rgbClr val="000000"/>
              </a:buClr>
              <a:buSzPts val="2000"/>
              <a:buChar char="●"/>
            </a:pPr>
            <a:r>
              <a:rPr lang="en" sz="2000">
                <a:solidFill>
                  <a:srgbClr val="000000"/>
                </a:solidFill>
              </a:rPr>
              <a:t>Hỗ trợ máy ảnh OV2640 và OV7670, đèn flash tích hợp</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tải lên WiFI hình ảnh</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thẻ TF</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nhiều chế độ ngủ</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Nhúng Lwip và FreeRTOS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chế độ hoạt động STA / AP / STA + AP</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cấu hình thông minh / công nghệ AirKiss</a:t>
            </a:r>
            <a:endParaRPr sz="2000">
              <a:solidFill>
                <a:srgbClr val="000000"/>
              </a:solidFill>
            </a:endParaRPr>
          </a:p>
          <a:p>
            <a:pPr indent="-355600" lvl="0" marL="457200" rtl="0" algn="l">
              <a:lnSpc>
                <a:spcPct val="115000"/>
              </a:lnSpc>
              <a:spcBef>
                <a:spcPts val="0"/>
              </a:spcBef>
              <a:spcAft>
                <a:spcPts val="0"/>
              </a:spcAft>
              <a:buClr>
                <a:srgbClr val="000000"/>
              </a:buClr>
              <a:buSzPts val="2000"/>
              <a:buChar char="●"/>
            </a:pPr>
            <a:r>
              <a:rPr lang="en" sz="2000">
                <a:solidFill>
                  <a:srgbClr val="000000"/>
                </a:solidFill>
              </a:rPr>
              <a:t>Hỗ trợ nâng cấp cục bộ và từ xa cho cổng nối tiếp (FOTA)</a:t>
            </a:r>
            <a:endParaRPr sz="2000">
              <a:solidFill>
                <a:srgbClr val="000000"/>
              </a:solidFill>
            </a:endParaRPr>
          </a:p>
          <a:p>
            <a:pPr indent="0" lvl="0" marL="0" rtl="0" algn="l">
              <a:lnSpc>
                <a:spcPct val="115000"/>
              </a:lnSpc>
              <a:spcBef>
                <a:spcPts val="1200"/>
              </a:spcBef>
              <a:spcAft>
                <a:spcPts val="2100"/>
              </a:spcAft>
              <a:buNone/>
            </a:pPr>
            <a:r>
              <a:t/>
            </a:r>
            <a:endParaRPr sz="2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descr="Logo&#10;&#10;Description automatically generated" id="1197" name="Google Shape;1197;p40"/>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198" name="Google Shape;1198;p40"/>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9" name="Google Shape;1199;p40"/>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0" name="Google Shape;1200;p40"/>
          <p:cNvSpPr txBox="1"/>
          <p:nvPr/>
        </p:nvSpPr>
        <p:spPr>
          <a:xfrm>
            <a:off x="1750088"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600"/>
              </a:spcAft>
              <a:buNone/>
            </a:pPr>
            <a:r>
              <a:rPr b="1" lang="en" sz="2600">
                <a:solidFill>
                  <a:srgbClr val="000000"/>
                </a:solidFill>
              </a:rPr>
              <a:t>Sơ đồ nguyên lý mạch ESP32-CAM</a:t>
            </a:r>
            <a:endParaRPr b="1" sz="2600">
              <a:solidFill>
                <a:srgbClr val="000000"/>
              </a:solidFill>
            </a:endParaRPr>
          </a:p>
        </p:txBody>
      </p:sp>
      <p:pic>
        <p:nvPicPr>
          <p:cNvPr id="1201" name="Google Shape;1201;p40"/>
          <p:cNvPicPr preferRelativeResize="0"/>
          <p:nvPr/>
        </p:nvPicPr>
        <p:blipFill>
          <a:blip r:embed="rId4">
            <a:alphaModFix/>
          </a:blip>
          <a:stretch>
            <a:fillRect/>
          </a:stretch>
        </p:blipFill>
        <p:spPr>
          <a:xfrm>
            <a:off x="1750100" y="1575599"/>
            <a:ext cx="8420574" cy="4696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pic>
        <p:nvPicPr>
          <p:cNvPr descr="Logo&#10;&#10;Description automatically generated" id="1206" name="Google Shape;1206;p41"/>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07" name="Google Shape;1207;p41"/>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8" name="Google Shape;1208;p41"/>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9" name="Google Shape;1209;p41"/>
          <p:cNvSpPr txBox="1"/>
          <p:nvPr/>
        </p:nvSpPr>
        <p:spPr>
          <a:xfrm>
            <a:off x="191571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600"/>
              </a:spcAft>
              <a:buNone/>
            </a:pPr>
            <a:r>
              <a:rPr b="1" lang="en" sz="2600">
                <a:solidFill>
                  <a:srgbClr val="000000"/>
                </a:solidFill>
              </a:rPr>
              <a:t>Sơ đồ chân ESP32-CAM</a:t>
            </a:r>
            <a:endParaRPr b="1" sz="2600">
              <a:solidFill>
                <a:srgbClr val="000000"/>
              </a:solidFill>
            </a:endParaRPr>
          </a:p>
        </p:txBody>
      </p:sp>
      <p:pic>
        <p:nvPicPr>
          <p:cNvPr id="1210" name="Google Shape;1210;p41"/>
          <p:cNvPicPr preferRelativeResize="0"/>
          <p:nvPr/>
        </p:nvPicPr>
        <p:blipFill>
          <a:blip r:embed="rId4">
            <a:alphaModFix/>
          </a:blip>
          <a:stretch>
            <a:fillRect/>
          </a:stretch>
        </p:blipFill>
        <p:spPr>
          <a:xfrm>
            <a:off x="1445163" y="2003663"/>
            <a:ext cx="9301675" cy="41365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descr="Logo&#10;&#10;Description automatically generated" id="1215" name="Google Shape;1215;p42"/>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16" name="Google Shape;1216;p42"/>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7" name="Google Shape;1217;p42"/>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8" name="Google Shape;1218;p42"/>
          <p:cNvSpPr txBox="1"/>
          <p:nvPr/>
        </p:nvSpPr>
        <p:spPr>
          <a:xfrm>
            <a:off x="1750088" y="599913"/>
            <a:ext cx="97818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600"/>
              </a:spcAft>
              <a:buNone/>
            </a:pPr>
            <a:r>
              <a:rPr b="1" lang="en" sz="2600">
                <a:solidFill>
                  <a:srgbClr val="000000"/>
                </a:solidFill>
              </a:rPr>
              <a:t>Cách nối mạch</a:t>
            </a:r>
            <a:endParaRPr b="1" sz="2600">
              <a:solidFill>
                <a:srgbClr val="000000"/>
              </a:solidFill>
            </a:endParaRPr>
          </a:p>
        </p:txBody>
      </p:sp>
      <p:pic>
        <p:nvPicPr>
          <p:cNvPr id="1219" name="Google Shape;1219;p42"/>
          <p:cNvPicPr preferRelativeResize="0"/>
          <p:nvPr/>
        </p:nvPicPr>
        <p:blipFill>
          <a:blip r:embed="rId4">
            <a:alphaModFix/>
          </a:blip>
          <a:stretch>
            <a:fillRect/>
          </a:stretch>
        </p:blipFill>
        <p:spPr>
          <a:xfrm>
            <a:off x="1668549" y="1886024"/>
            <a:ext cx="8678499" cy="4032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descr="Logo&#10;&#10;Description automatically generated" id="1224" name="Google Shape;1224;p43"/>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25" name="Google Shape;1225;p43"/>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6" name="Google Shape;1226;p43"/>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7" name="Google Shape;1227;p43"/>
          <p:cNvSpPr txBox="1"/>
          <p:nvPr/>
        </p:nvSpPr>
        <p:spPr>
          <a:xfrm>
            <a:off x="1584488" y="395338"/>
            <a:ext cx="97818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5000">
                <a:solidFill>
                  <a:srgbClr val="000000"/>
                </a:solidFill>
              </a:rPr>
              <a:t>Mạch định vị GPS NEO-6M V2 </a:t>
            </a:r>
            <a:endParaRPr b="1" sz="5000">
              <a:solidFill>
                <a:srgbClr val="000000"/>
              </a:solidFill>
            </a:endParaRPr>
          </a:p>
        </p:txBody>
      </p:sp>
      <p:sp>
        <p:nvSpPr>
          <p:cNvPr id="1228" name="Google Shape;1228;p43"/>
          <p:cNvSpPr txBox="1"/>
          <p:nvPr/>
        </p:nvSpPr>
        <p:spPr>
          <a:xfrm>
            <a:off x="795350" y="2356025"/>
            <a:ext cx="9648600" cy="2940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600">
              <a:solidFill>
                <a:srgbClr val="000000"/>
              </a:solidFill>
            </a:endParaRPr>
          </a:p>
          <a:p>
            <a:pPr indent="0" lvl="0" marL="0" rtl="0" algn="l">
              <a:lnSpc>
                <a:spcPct val="115000"/>
              </a:lnSpc>
              <a:spcBef>
                <a:spcPts val="0"/>
              </a:spcBef>
              <a:spcAft>
                <a:spcPts val="0"/>
              </a:spcAft>
              <a:buNone/>
            </a:pPr>
            <a:r>
              <a:t/>
            </a:r>
            <a:endParaRPr sz="2600">
              <a:solidFill>
                <a:srgbClr val="000000"/>
              </a:solidFill>
            </a:endParaRPr>
          </a:p>
        </p:txBody>
      </p:sp>
      <p:sp>
        <p:nvSpPr>
          <p:cNvPr id="1229" name="Google Shape;1229;p43"/>
          <p:cNvSpPr txBox="1"/>
          <p:nvPr/>
        </p:nvSpPr>
        <p:spPr>
          <a:xfrm>
            <a:off x="1180098" y="1451175"/>
            <a:ext cx="85290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600"/>
              </a:spcAft>
              <a:buNone/>
            </a:pPr>
            <a:r>
              <a:rPr b="1" lang="en" sz="2600">
                <a:solidFill>
                  <a:srgbClr val="000000"/>
                </a:solidFill>
              </a:rPr>
              <a:t>Module</a:t>
            </a:r>
            <a:endParaRPr b="1" sz="2600">
              <a:solidFill>
                <a:srgbClr val="000000"/>
              </a:solidFill>
            </a:endParaRPr>
          </a:p>
        </p:txBody>
      </p:sp>
      <p:pic>
        <p:nvPicPr>
          <p:cNvPr id="1230" name="Google Shape;1230;p43"/>
          <p:cNvPicPr preferRelativeResize="0"/>
          <p:nvPr/>
        </p:nvPicPr>
        <p:blipFill>
          <a:blip r:embed="rId4">
            <a:alphaModFix/>
          </a:blip>
          <a:stretch>
            <a:fillRect/>
          </a:stretch>
        </p:blipFill>
        <p:spPr>
          <a:xfrm>
            <a:off x="665387" y="2927411"/>
            <a:ext cx="5755300" cy="3058025"/>
          </a:xfrm>
          <a:prstGeom prst="rect">
            <a:avLst/>
          </a:prstGeom>
          <a:noFill/>
          <a:ln>
            <a:noFill/>
          </a:ln>
        </p:spPr>
      </p:pic>
      <p:pic>
        <p:nvPicPr>
          <p:cNvPr id="1231" name="Google Shape;1231;p43"/>
          <p:cNvPicPr preferRelativeResize="0"/>
          <p:nvPr/>
        </p:nvPicPr>
        <p:blipFill>
          <a:blip r:embed="rId5">
            <a:alphaModFix/>
          </a:blip>
          <a:stretch>
            <a:fillRect/>
          </a:stretch>
        </p:blipFill>
        <p:spPr>
          <a:xfrm>
            <a:off x="7118888" y="2850075"/>
            <a:ext cx="4081824" cy="3375100"/>
          </a:xfrm>
          <a:prstGeom prst="rect">
            <a:avLst/>
          </a:prstGeom>
          <a:noFill/>
          <a:ln>
            <a:noFill/>
          </a:ln>
        </p:spPr>
      </p:pic>
      <p:sp>
        <p:nvSpPr>
          <p:cNvPr id="1232" name="Google Shape;1232;p43"/>
          <p:cNvSpPr txBox="1"/>
          <p:nvPr/>
        </p:nvSpPr>
        <p:spPr>
          <a:xfrm>
            <a:off x="665400" y="2045375"/>
            <a:ext cx="82287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n" sz="2600">
                <a:solidFill>
                  <a:srgbClr val="000000"/>
                </a:solidFill>
              </a:rPr>
              <a:t>đi kèm theo là 1 ăng ten thu tín hiệu vệ tinh bằng sứ</a:t>
            </a:r>
            <a:endParaRPr>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26"/>
          <p:cNvSpPr txBox="1"/>
          <p:nvPr>
            <p:ph type="title"/>
          </p:nvPr>
        </p:nvSpPr>
        <p:spPr>
          <a:xfrm>
            <a:off x="1702419" y="207150"/>
            <a:ext cx="9985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b="1" lang="en">
                <a:latin typeface="PT Serif"/>
                <a:ea typeface="PT Serif"/>
                <a:cs typeface="PT Serif"/>
                <a:sym typeface="PT Serif"/>
              </a:rPr>
              <a:t>Danh sách thành viên</a:t>
            </a:r>
            <a:endParaRPr b="1">
              <a:latin typeface="PT Serif"/>
              <a:ea typeface="PT Serif"/>
              <a:cs typeface="PT Serif"/>
              <a:sym typeface="PT Serif"/>
            </a:endParaRPr>
          </a:p>
        </p:txBody>
      </p:sp>
      <p:pic>
        <p:nvPicPr>
          <p:cNvPr descr="Logo&#10;&#10;Description automatically generated" id="1055" name="Google Shape;1055;p26"/>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056" name="Google Shape;1056;p26"/>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T Serif"/>
              <a:ea typeface="PT Serif"/>
              <a:cs typeface="PT Serif"/>
              <a:sym typeface="PT Serif"/>
            </a:endParaRPr>
          </a:p>
        </p:txBody>
      </p:sp>
      <p:sp>
        <p:nvSpPr>
          <p:cNvPr id="1057" name="Google Shape;1057;p26"/>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T Serif"/>
              <a:ea typeface="PT Serif"/>
              <a:cs typeface="PT Serif"/>
              <a:sym typeface="PT Serif"/>
            </a:endParaRPr>
          </a:p>
        </p:txBody>
      </p:sp>
      <p:sp>
        <p:nvSpPr>
          <p:cNvPr id="1058" name="Google Shape;1058;p26"/>
          <p:cNvSpPr txBox="1"/>
          <p:nvPr/>
        </p:nvSpPr>
        <p:spPr>
          <a:xfrm>
            <a:off x="725750" y="2053875"/>
            <a:ext cx="5608200" cy="305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2100">
                <a:solidFill>
                  <a:srgbClr val="000000"/>
                </a:solidFill>
              </a:rPr>
              <a:t>Phạm Văn Thuận - N19DCCN204</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Nguyễn Trọng Tín - N19DCCN170</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Nguyễn Nhật Thanh - N19DCCN190</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Tạ Quang Linh - N19DCCN099</a:t>
            </a:r>
            <a:endParaRPr sz="2100">
              <a:solidFill>
                <a:srgbClr val="000000"/>
              </a:solidFill>
            </a:endParaRPr>
          </a:p>
          <a:p>
            <a:pPr indent="0" lvl="0" marL="0" rtl="0" algn="l">
              <a:lnSpc>
                <a:spcPct val="115000"/>
              </a:lnSpc>
              <a:spcBef>
                <a:spcPts val="2100"/>
              </a:spcBef>
              <a:spcAft>
                <a:spcPts val="2100"/>
              </a:spcAft>
              <a:buNone/>
            </a:pPr>
            <a:r>
              <a:rPr lang="en" sz="2100">
                <a:solidFill>
                  <a:srgbClr val="000000"/>
                </a:solidFill>
              </a:rPr>
              <a:t>Nguyễn Hữu Trưởng - N19DCCN221</a:t>
            </a:r>
            <a:endParaRPr sz="2100">
              <a:solidFill>
                <a:srgbClr val="000000"/>
              </a:solidFill>
            </a:endParaRPr>
          </a:p>
        </p:txBody>
      </p:sp>
      <p:sp>
        <p:nvSpPr>
          <p:cNvPr id="1059" name="Google Shape;1059;p26"/>
          <p:cNvSpPr txBox="1"/>
          <p:nvPr/>
        </p:nvSpPr>
        <p:spPr>
          <a:xfrm>
            <a:off x="6716925" y="2053875"/>
            <a:ext cx="5608200" cy="305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 sz="2100">
                <a:solidFill>
                  <a:srgbClr val="000000"/>
                </a:solidFill>
              </a:rPr>
              <a:t>Trần Quốc Nhơn - N19DCCN132</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Lê Hoài Nhân - N19DCCN126</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Lê Quang Phục - N19DCCN143</a:t>
            </a:r>
            <a:endParaRPr sz="2100">
              <a:solidFill>
                <a:srgbClr val="000000"/>
              </a:solidFill>
            </a:endParaRPr>
          </a:p>
          <a:p>
            <a:pPr indent="0" lvl="0" marL="0" rtl="0" algn="l">
              <a:lnSpc>
                <a:spcPct val="115000"/>
              </a:lnSpc>
              <a:spcBef>
                <a:spcPts val="2100"/>
              </a:spcBef>
              <a:spcAft>
                <a:spcPts val="0"/>
              </a:spcAft>
              <a:buNone/>
            </a:pPr>
            <a:r>
              <a:rPr lang="en" sz="2100">
                <a:solidFill>
                  <a:srgbClr val="000000"/>
                </a:solidFill>
              </a:rPr>
              <a:t>Huỳnh Lê Thanh Nhật - N19DCCN127</a:t>
            </a:r>
            <a:endParaRPr sz="2100">
              <a:solidFill>
                <a:srgbClr val="000000"/>
              </a:solidFill>
            </a:endParaRPr>
          </a:p>
          <a:p>
            <a:pPr indent="0" lvl="0" marL="0" rtl="0" algn="l">
              <a:lnSpc>
                <a:spcPct val="115000"/>
              </a:lnSpc>
              <a:spcBef>
                <a:spcPts val="2100"/>
              </a:spcBef>
              <a:spcAft>
                <a:spcPts val="2100"/>
              </a:spcAft>
              <a:buNone/>
            </a:pPr>
            <a:r>
              <a:rPr lang="en" sz="2100">
                <a:solidFill>
                  <a:srgbClr val="000000"/>
                </a:solidFill>
              </a:rPr>
              <a:t>Phạm Minh Quang - N19DCCN151</a:t>
            </a:r>
            <a:endParaRPr sz="21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pic>
        <p:nvPicPr>
          <p:cNvPr descr="Logo&#10;&#10;Description automatically generated" id="1237" name="Google Shape;1237;p44"/>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38" name="Google Shape;1238;p44"/>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9" name="Google Shape;1239;p44"/>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0" name="Google Shape;1240;p44"/>
          <p:cNvSpPr txBox="1"/>
          <p:nvPr/>
        </p:nvSpPr>
        <p:spPr>
          <a:xfrm>
            <a:off x="173061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600"/>
              </a:spcAft>
              <a:buNone/>
            </a:pPr>
            <a:r>
              <a:rPr b="1" lang="en" sz="2600">
                <a:solidFill>
                  <a:srgbClr val="000000"/>
                </a:solidFill>
              </a:rPr>
              <a:t>Cách nối mạch</a:t>
            </a:r>
            <a:endParaRPr b="1" sz="2600">
              <a:solidFill>
                <a:srgbClr val="000000"/>
              </a:solidFill>
            </a:endParaRPr>
          </a:p>
        </p:txBody>
      </p:sp>
      <p:pic>
        <p:nvPicPr>
          <p:cNvPr id="1241" name="Google Shape;1241;p44"/>
          <p:cNvPicPr preferRelativeResize="0"/>
          <p:nvPr/>
        </p:nvPicPr>
        <p:blipFill>
          <a:blip r:embed="rId4">
            <a:alphaModFix/>
          </a:blip>
          <a:stretch>
            <a:fillRect/>
          </a:stretch>
        </p:blipFill>
        <p:spPr>
          <a:xfrm>
            <a:off x="577850" y="1987200"/>
            <a:ext cx="6534226" cy="3947350"/>
          </a:xfrm>
          <a:prstGeom prst="rect">
            <a:avLst/>
          </a:prstGeom>
          <a:noFill/>
          <a:ln>
            <a:noFill/>
          </a:ln>
        </p:spPr>
      </p:pic>
      <p:sp>
        <p:nvSpPr>
          <p:cNvPr id="1242" name="Google Shape;1242;p44"/>
          <p:cNvSpPr txBox="1"/>
          <p:nvPr/>
        </p:nvSpPr>
        <p:spPr>
          <a:xfrm>
            <a:off x="7219250" y="2747975"/>
            <a:ext cx="4675200" cy="242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2600">
                <a:solidFill>
                  <a:srgbClr val="000000"/>
                </a:solidFill>
              </a:rPr>
              <a:t>Arduino - GPS NEO :</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Chân vcc - Nguồn 3v - 3.5v</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Chân GND - GND</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Chân RX - pin4TX</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Chân TX - pin3RX</a:t>
            </a:r>
            <a:endParaRPr sz="26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45"/>
          <p:cNvSpPr txBox="1"/>
          <p:nvPr>
            <p:ph idx="1" type="body"/>
          </p:nvPr>
        </p:nvSpPr>
        <p:spPr>
          <a:xfrm>
            <a:off x="5580411" y="1755194"/>
            <a:ext cx="10371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4</a:t>
            </a:r>
            <a:endParaRPr sz="9600"/>
          </a:p>
        </p:txBody>
      </p:sp>
      <p:sp>
        <p:nvSpPr>
          <p:cNvPr id="1248" name="Google Shape;1248;p45"/>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9" name="Google Shape;1249;p45"/>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0" name="Google Shape;1250;p45"/>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251" name="Google Shape;1251;p45"/>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252" name="Google Shape;1252;p45"/>
          <p:cNvSpPr txBox="1"/>
          <p:nvPr/>
        </p:nvSpPr>
        <p:spPr>
          <a:xfrm>
            <a:off x="2689550" y="3760000"/>
            <a:ext cx="8250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1100"/>
              <a:buNone/>
            </a:pPr>
            <a:r>
              <a:rPr b="1" lang="en" sz="6000">
                <a:solidFill>
                  <a:schemeClr val="dk1"/>
                </a:solidFill>
              </a:rPr>
              <a:t>Mô hình dữ liệu</a:t>
            </a:r>
            <a:endParaRPr b="1" sz="6000">
              <a:solidFill>
                <a:schemeClr val="dk1"/>
              </a:solidFill>
              <a:latin typeface="PT Serif"/>
              <a:ea typeface="PT Serif"/>
              <a:cs typeface="PT Serif"/>
              <a:sym typeface="PT Serif"/>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pic>
        <p:nvPicPr>
          <p:cNvPr descr="Logo&#10;&#10;Description automatically generated" id="1257" name="Google Shape;1257;p46"/>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258" name="Google Shape;1258;p46"/>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9" name="Google Shape;1259;p46"/>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0" name="Google Shape;1260;p46"/>
          <p:cNvSpPr txBox="1"/>
          <p:nvPr/>
        </p:nvSpPr>
        <p:spPr>
          <a:xfrm>
            <a:off x="1730613" y="5193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SSD</a:t>
            </a:r>
            <a:endParaRPr b="1" sz="5000">
              <a:solidFill>
                <a:srgbClr val="000000"/>
              </a:solidFill>
            </a:endParaRPr>
          </a:p>
        </p:txBody>
      </p:sp>
      <p:sp>
        <p:nvSpPr>
          <p:cNvPr id="1261" name="Google Shape;1261;p46"/>
          <p:cNvSpPr txBox="1"/>
          <p:nvPr/>
        </p:nvSpPr>
        <p:spPr>
          <a:xfrm>
            <a:off x="955650" y="1711875"/>
            <a:ext cx="10280700" cy="45573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1200"/>
              </a:spcBef>
              <a:spcAft>
                <a:spcPts val="0"/>
              </a:spcAft>
              <a:buClr>
                <a:srgbClr val="000000"/>
              </a:buClr>
              <a:buSzPts val="2400"/>
              <a:buFont typeface="Arial"/>
              <a:buChar char="●"/>
            </a:pPr>
            <a:r>
              <a:rPr lang="en" sz="2400">
                <a:solidFill>
                  <a:srgbClr val="000000"/>
                </a:solidFill>
              </a:rPr>
              <a:t>SSD (Single Shot MultiBox Detector) model được giới thiệu vào năm 2016 là một kiểu model phát hiện và định vị các đối tượng trong lĩnh computer vision.</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rPr>
              <a:t>Khác với các model trước đó như R-CNN hay cải tiến là Faster R-CNN, chúng nhận dạng vật thể qua 2 giai đoạn (2-stages) Region Proposals Network và Object Detection Network.</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rPr>
              <a:t>Điểm làm nên thương hiệu của SSD là tốc độ nhanh, độ chính xác khá cao (cao hơn YOLO - một model 1-stage khác), khả năng phát hiện các vật thể với kích thước khác nhau.</a:t>
            </a:r>
            <a:endParaRPr sz="2400">
              <a:solidFill>
                <a:srgbClr val="000000"/>
              </a:solidFill>
            </a:endParaRPr>
          </a:p>
          <a:p>
            <a:pPr indent="0" lvl="0" marL="0" rtl="0" algn="l">
              <a:lnSpc>
                <a:spcPct val="115000"/>
              </a:lnSpc>
              <a:spcBef>
                <a:spcPts val="1200"/>
              </a:spcBef>
              <a:spcAft>
                <a:spcPts val="2100"/>
              </a:spcAft>
              <a:buNone/>
            </a:pPr>
            <a:r>
              <a:t/>
            </a:r>
            <a:endParaRPr sz="2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pic>
        <p:nvPicPr>
          <p:cNvPr descr="Logo&#10;&#10;Description automatically generated" id="1266" name="Google Shape;1266;p47"/>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67" name="Google Shape;1267;p47"/>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47"/>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9" name="Google Shape;1269;p47"/>
          <p:cNvSpPr txBox="1"/>
          <p:nvPr/>
        </p:nvSpPr>
        <p:spPr>
          <a:xfrm>
            <a:off x="1379913" y="577788"/>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SSD</a:t>
            </a:r>
            <a:endParaRPr b="1" sz="5000">
              <a:solidFill>
                <a:srgbClr val="000000"/>
              </a:solidFill>
            </a:endParaRPr>
          </a:p>
        </p:txBody>
      </p:sp>
      <p:pic>
        <p:nvPicPr>
          <p:cNvPr id="1270" name="Google Shape;1270;p47"/>
          <p:cNvPicPr preferRelativeResize="0"/>
          <p:nvPr/>
        </p:nvPicPr>
        <p:blipFill>
          <a:blip r:embed="rId4">
            <a:alphaModFix/>
          </a:blip>
          <a:stretch>
            <a:fillRect/>
          </a:stretch>
        </p:blipFill>
        <p:spPr>
          <a:xfrm>
            <a:off x="1959300" y="2157362"/>
            <a:ext cx="7054700" cy="3841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descr="Logo&#10;&#10;Description automatically generated" id="1275" name="Google Shape;1275;p48"/>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76" name="Google Shape;1276;p48"/>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7" name="Google Shape;1277;p48"/>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8" name="Google Shape;1278;p48"/>
          <p:cNvSpPr txBox="1"/>
          <p:nvPr/>
        </p:nvSpPr>
        <p:spPr>
          <a:xfrm>
            <a:off x="1413538"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Kiến trúc SSD</a:t>
            </a:r>
            <a:endParaRPr b="1" sz="5000">
              <a:solidFill>
                <a:srgbClr val="000000"/>
              </a:solidFill>
            </a:endParaRPr>
          </a:p>
        </p:txBody>
      </p:sp>
      <p:sp>
        <p:nvSpPr>
          <p:cNvPr id="1279" name="Google Shape;1279;p48"/>
          <p:cNvSpPr txBox="1"/>
          <p:nvPr/>
        </p:nvSpPr>
        <p:spPr>
          <a:xfrm>
            <a:off x="582850" y="1947875"/>
            <a:ext cx="10612500" cy="3819000"/>
          </a:xfrm>
          <a:prstGeom prst="rect">
            <a:avLst/>
          </a:prstGeom>
          <a:noFill/>
          <a:ln>
            <a:noFill/>
          </a:ln>
        </p:spPr>
        <p:txBody>
          <a:bodyPr anchorCtr="0" anchor="t" bIns="121900" lIns="121900" spcFirstLastPara="1" rIns="121900" wrap="square" tIns="121900">
            <a:noAutofit/>
          </a:bodyPr>
          <a:lstStyle/>
          <a:p>
            <a:pPr indent="-393700" lvl="0" marL="914400" rtl="0" algn="l">
              <a:lnSpc>
                <a:spcPct val="115000"/>
              </a:lnSpc>
              <a:spcBef>
                <a:spcPts val="0"/>
              </a:spcBef>
              <a:spcAft>
                <a:spcPts val="0"/>
              </a:spcAft>
              <a:buClr>
                <a:srgbClr val="000000"/>
              </a:buClr>
              <a:buSzPts val="2600"/>
              <a:buFont typeface="Arial"/>
              <a:buChar char="●"/>
            </a:pPr>
            <a:r>
              <a:rPr lang="en" sz="2600">
                <a:solidFill>
                  <a:srgbClr val="000000"/>
                </a:solidFill>
              </a:rPr>
              <a:t>Mô hình sử dụng một mạng neural duy nhất, bao gồm 2 thành phần: một mô hình mạng cơ sở (Base Network) và các lớp neuron phụ trợ (Auxiliary Layers). </a:t>
            </a:r>
            <a:endParaRPr sz="2600">
              <a:solidFill>
                <a:srgbClr val="000000"/>
              </a:solidFill>
            </a:endParaRPr>
          </a:p>
          <a:p>
            <a:pPr indent="-393700" lvl="0" marL="914400" rtl="0" algn="l">
              <a:lnSpc>
                <a:spcPct val="115000"/>
              </a:lnSpc>
              <a:spcBef>
                <a:spcPts val="0"/>
              </a:spcBef>
              <a:spcAft>
                <a:spcPts val="0"/>
              </a:spcAft>
              <a:buClr>
                <a:srgbClr val="000000"/>
              </a:buClr>
              <a:buSzPts val="2600"/>
              <a:buFont typeface="Arial"/>
              <a:buChar char="●"/>
            </a:pPr>
            <a:r>
              <a:rPr lang="en" sz="2600">
                <a:solidFill>
                  <a:srgbClr val="000000"/>
                </a:solidFill>
              </a:rPr>
              <a:t>Trong đó, mạng cơ sở có nhiệm vụ trích xuất đặc trưng ảnh (là một mạng image classification), sau đó các đặc trưng này được sử dụng bởi các lớp neuron phụ trợ để dự đoán vị trí của các đối tượng trong ảnh.</a:t>
            </a:r>
            <a:endParaRPr sz="2600">
              <a:solidFill>
                <a:srgbClr val="000000"/>
              </a:solidFill>
            </a:endParaRPr>
          </a:p>
          <a:p>
            <a:pPr indent="0" lvl="0" marL="0" rtl="0" algn="l">
              <a:lnSpc>
                <a:spcPct val="115000"/>
              </a:lnSpc>
              <a:spcBef>
                <a:spcPts val="0"/>
              </a:spcBef>
              <a:spcAft>
                <a:spcPts val="0"/>
              </a:spcAft>
              <a:buNone/>
            </a:pPr>
            <a:r>
              <a:t/>
            </a:r>
            <a:endParaRPr sz="26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pic>
        <p:nvPicPr>
          <p:cNvPr descr="Logo&#10;&#10;Description automatically generated" id="1284" name="Google Shape;1284;p49"/>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85" name="Google Shape;1285;p49"/>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6" name="Google Shape;1286;p49"/>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7" name="Google Shape;1287;p49"/>
          <p:cNvSpPr txBox="1"/>
          <p:nvPr/>
        </p:nvSpPr>
        <p:spPr>
          <a:xfrm>
            <a:off x="1477338" y="295288"/>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Kiến trúc SSD</a:t>
            </a:r>
            <a:endParaRPr b="1" sz="5000">
              <a:solidFill>
                <a:srgbClr val="000000"/>
              </a:solidFill>
            </a:endParaRPr>
          </a:p>
        </p:txBody>
      </p:sp>
      <p:sp>
        <p:nvSpPr>
          <p:cNvPr id="1288" name="Google Shape;1288;p49"/>
          <p:cNvSpPr txBox="1"/>
          <p:nvPr/>
        </p:nvSpPr>
        <p:spPr>
          <a:xfrm>
            <a:off x="818275" y="1988200"/>
            <a:ext cx="10440900" cy="37806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1200"/>
              </a:spcBef>
              <a:spcAft>
                <a:spcPts val="0"/>
              </a:spcAft>
              <a:buClr>
                <a:srgbClr val="000000"/>
              </a:buClr>
              <a:buSzPts val="2400"/>
              <a:buChar char="●"/>
            </a:pPr>
            <a:r>
              <a:rPr lang="en" sz="2400">
                <a:solidFill>
                  <a:srgbClr val="000000"/>
                </a:solidFill>
              </a:rPr>
              <a:t>Mô hình này có thể linh hoạt thay đổi phần base network để phù hợp với bài toán cần giải quyết.</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 sz="2400">
                <a:solidFill>
                  <a:srgbClr val="000000"/>
                </a:solidFill>
              </a:rPr>
              <a:t>Sau khi thu được feature map từ base network, ta sẽ thêm vào phần sau đó các lớp neuron phụ trợ với kernel 3x3xp (p là chanel ảnh) để đưa ra các bounding boxes và nhãn tương ứng.</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 sz="2400">
                <a:solidFill>
                  <a:srgbClr val="000000"/>
                </a:solidFill>
              </a:rPr>
              <a:t>Sau cùng, các kết quả trên sẽ được đi qua một lớp gọi là Non-maximum Suppression layer nhằm khử các bounding boxes - chỉ đưa ra một bounding box duy nhất và chứa nhãn dự đoán vật thể.</a:t>
            </a:r>
            <a:endParaRPr sz="2400">
              <a:solidFill>
                <a:srgbClr val="000000"/>
              </a:solidFill>
            </a:endParaRPr>
          </a:p>
          <a:p>
            <a:pPr indent="0" lvl="0" marL="0" rtl="0" algn="l">
              <a:lnSpc>
                <a:spcPct val="115000"/>
              </a:lnSpc>
              <a:spcBef>
                <a:spcPts val="1200"/>
              </a:spcBef>
              <a:spcAft>
                <a:spcPts val="0"/>
              </a:spcAft>
              <a:buNone/>
            </a:pPr>
            <a:r>
              <a:t/>
            </a:r>
            <a:endParaRPr sz="24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descr="Logo&#10;&#10;Description automatically generated" id="1293" name="Google Shape;1293;p50"/>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294" name="Google Shape;1294;p50"/>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5" name="Google Shape;1295;p50"/>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6" name="Google Shape;1296;p50"/>
          <p:cNvSpPr txBox="1"/>
          <p:nvPr/>
        </p:nvSpPr>
        <p:spPr>
          <a:xfrm>
            <a:off x="1404388"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Cách hoạt động SSD</a:t>
            </a:r>
            <a:endParaRPr b="1" sz="5000">
              <a:solidFill>
                <a:srgbClr val="000000"/>
              </a:solidFill>
            </a:endParaRPr>
          </a:p>
        </p:txBody>
      </p:sp>
      <p:pic>
        <p:nvPicPr>
          <p:cNvPr id="1297" name="Google Shape;1297;p50"/>
          <p:cNvPicPr preferRelativeResize="0"/>
          <p:nvPr/>
        </p:nvPicPr>
        <p:blipFill>
          <a:blip r:embed="rId4">
            <a:alphaModFix/>
          </a:blip>
          <a:stretch>
            <a:fillRect/>
          </a:stretch>
        </p:blipFill>
        <p:spPr>
          <a:xfrm>
            <a:off x="1592650" y="1739588"/>
            <a:ext cx="7831074" cy="2832925"/>
          </a:xfrm>
          <a:prstGeom prst="rect">
            <a:avLst/>
          </a:prstGeom>
          <a:noFill/>
          <a:ln>
            <a:noFill/>
          </a:ln>
        </p:spPr>
      </p:pic>
      <p:sp>
        <p:nvSpPr>
          <p:cNvPr id="1298" name="Google Shape;1298;p50"/>
          <p:cNvSpPr txBox="1"/>
          <p:nvPr/>
        </p:nvSpPr>
        <p:spPr>
          <a:xfrm>
            <a:off x="1097425" y="4819675"/>
            <a:ext cx="92967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1200"/>
              </a:spcBef>
              <a:spcAft>
                <a:spcPts val="0"/>
              </a:spcAft>
              <a:buClr>
                <a:srgbClr val="000000"/>
              </a:buClr>
              <a:buSzPts val="2400"/>
              <a:buChar char="-"/>
            </a:pPr>
            <a:r>
              <a:rPr lang="en" sz="2400">
                <a:solidFill>
                  <a:srgbClr val="000000"/>
                </a:solidFill>
              </a:rPr>
              <a:t>Trích xuất đặc trưng từ base network -&gt; feature map</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 sz="2400">
                <a:solidFill>
                  <a:srgbClr val="000000"/>
                </a:solidFill>
              </a:rPr>
              <a:t>Auxiliary layers sẽ dùng feature map này để tính toán tiếp, cụ thể:</a:t>
            </a:r>
            <a:endParaRPr sz="2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pic>
        <p:nvPicPr>
          <p:cNvPr descr="Logo&#10;&#10;Description automatically generated" id="1303" name="Google Shape;1303;p51"/>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04" name="Google Shape;1304;p51"/>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5" name="Google Shape;1305;p51"/>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6" name="Google Shape;1306;p51"/>
          <p:cNvSpPr txBox="1"/>
          <p:nvPr/>
        </p:nvSpPr>
        <p:spPr>
          <a:xfrm>
            <a:off x="1374650" y="758458"/>
            <a:ext cx="9781800" cy="56682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Chia feature map thành một grid cell (vd: 32x32).</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Mỗi cell sẽ tạo ra một số lượng bounding boxes (4 hoặc 6) kết hợp với aspect ratio và độ scale khác nhau.</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Bên cạnh đó, trên mỗi feature map này còn dùng 1 kernel 3x3 để tính toán ra feature map ở layer kế tiếp. </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Feature map này thực hiện các bước tương tự.</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Lưu ý với mỗi feature map đều đưa ra bounding boxes tương ứng với class, vì thế để khử các bounding gần đúng, các output này sẽ được đi qua non-maximum suppression layer.</a:t>
            </a:r>
            <a:endParaRPr sz="2000">
              <a:solidFill>
                <a:srgbClr val="000000"/>
              </a:solidFill>
            </a:endParaRPr>
          </a:p>
          <a:p>
            <a:pPr indent="0" lvl="0" marL="457200" rtl="0" algn="l">
              <a:lnSpc>
                <a:spcPct val="115000"/>
              </a:lnSpc>
              <a:spcBef>
                <a:spcPts val="2100"/>
              </a:spcBef>
              <a:spcAft>
                <a:spcPts val="2100"/>
              </a:spcAft>
              <a:buNone/>
            </a:pPr>
            <a:r>
              <a:t/>
            </a:r>
            <a:endParaRPr sz="2000">
              <a:solidFill>
                <a:srgbClr val="000000"/>
              </a:solidFill>
            </a:endParaRPr>
          </a:p>
        </p:txBody>
      </p:sp>
      <p:pic>
        <p:nvPicPr>
          <p:cNvPr id="1307" name="Google Shape;1307;p51"/>
          <p:cNvPicPr preferRelativeResize="0"/>
          <p:nvPr/>
        </p:nvPicPr>
        <p:blipFill>
          <a:blip r:embed="rId4">
            <a:alphaModFix/>
          </a:blip>
          <a:stretch>
            <a:fillRect/>
          </a:stretch>
        </p:blipFill>
        <p:spPr>
          <a:xfrm>
            <a:off x="5854875" y="3735150"/>
            <a:ext cx="4738175" cy="2291300"/>
          </a:xfrm>
          <a:prstGeom prst="rect">
            <a:avLst/>
          </a:prstGeom>
          <a:noFill/>
          <a:ln>
            <a:noFill/>
          </a:ln>
        </p:spPr>
      </p:pic>
      <p:sp>
        <p:nvSpPr>
          <p:cNvPr id="1308" name="Google Shape;1308;p51"/>
          <p:cNvSpPr txBox="1"/>
          <p:nvPr/>
        </p:nvSpPr>
        <p:spPr>
          <a:xfrm>
            <a:off x="5777075" y="6026450"/>
            <a:ext cx="3963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Ví dụ về bounding boxes</a:t>
            </a:r>
            <a:endParaRPr>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descr="Logo&#10;&#10;Description automatically generated" id="1313" name="Google Shape;1313;p52"/>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14" name="Google Shape;1314;p52"/>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5" name="Google Shape;1315;p52"/>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16" name="Google Shape;1316;p52"/>
          <p:cNvSpPr txBox="1"/>
          <p:nvPr/>
        </p:nvSpPr>
        <p:spPr>
          <a:xfrm>
            <a:off x="1594775" y="951408"/>
            <a:ext cx="9781800" cy="5621100"/>
          </a:xfrm>
          <a:prstGeom prst="rect">
            <a:avLst/>
          </a:prstGeom>
          <a:noFill/>
          <a:ln>
            <a:noFill/>
          </a:ln>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Trong quá trình huấn luyện, để đỡ mất thời gian khi phải sinh ra tất cả các bounding boxes ứng với aspect ratio và scale cho mỗi grid cell. SSD dùng một thuật toán phân cụm để đưa ra các bounding boxes tương ứng với ground truth box (do mình gán nhãn).</a:t>
            </a:r>
            <a:endParaRPr sz="2000">
              <a:solidFill>
                <a:srgbClr val="000000"/>
              </a:solidFill>
            </a:endParaRPr>
          </a:p>
          <a:p>
            <a:pPr indent="-355600" lvl="0" marL="457200" rtl="0" algn="l">
              <a:lnSpc>
                <a:spcPct val="115000"/>
              </a:lnSpc>
              <a:spcBef>
                <a:spcPts val="0"/>
              </a:spcBef>
              <a:spcAft>
                <a:spcPts val="0"/>
              </a:spcAft>
              <a:buClr>
                <a:srgbClr val="000000"/>
              </a:buClr>
              <a:buSzPts val="2000"/>
              <a:buFont typeface="Arial"/>
              <a:buChar char="-"/>
            </a:pPr>
            <a:r>
              <a:rPr lang="en" sz="2000">
                <a:solidFill>
                  <a:srgbClr val="000000"/>
                </a:solidFill>
              </a:rPr>
              <a:t>Nó dựa vào chỉ số IOU hay Jaccard index</a:t>
            </a:r>
            <a:endParaRPr sz="2000">
              <a:solidFill>
                <a:srgbClr val="000000"/>
              </a:solidFill>
            </a:endParaRPr>
          </a:p>
        </p:txBody>
      </p:sp>
      <p:pic>
        <p:nvPicPr>
          <p:cNvPr id="1317" name="Google Shape;1317;p52"/>
          <p:cNvPicPr preferRelativeResize="0"/>
          <p:nvPr/>
        </p:nvPicPr>
        <p:blipFill>
          <a:blip r:embed="rId4">
            <a:alphaModFix/>
          </a:blip>
          <a:stretch>
            <a:fillRect/>
          </a:stretch>
        </p:blipFill>
        <p:spPr>
          <a:xfrm>
            <a:off x="4274600" y="3283400"/>
            <a:ext cx="4794400" cy="3086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descr="Logo&#10;&#10;Description automatically generated" id="1322" name="Google Shape;1322;p53"/>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23" name="Google Shape;1323;p53"/>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4" name="Google Shape;1324;p53"/>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25" name="Google Shape;1325;p53"/>
          <p:cNvSpPr txBox="1"/>
          <p:nvPr/>
        </p:nvSpPr>
        <p:spPr>
          <a:xfrm>
            <a:off x="144811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MobileNet</a:t>
            </a:r>
            <a:endParaRPr b="1" sz="5000">
              <a:solidFill>
                <a:srgbClr val="000000"/>
              </a:solidFill>
            </a:endParaRPr>
          </a:p>
        </p:txBody>
      </p:sp>
      <p:sp>
        <p:nvSpPr>
          <p:cNvPr id="1326" name="Google Shape;1326;p53"/>
          <p:cNvSpPr txBox="1"/>
          <p:nvPr/>
        </p:nvSpPr>
        <p:spPr>
          <a:xfrm>
            <a:off x="1120275" y="1845800"/>
            <a:ext cx="9946200" cy="42024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MobileNet là một kiến trúc mạng nơ-ron tích chập (CNN) được thiết kế để sử dụng trên các thiết bị di động với các tài nguyên tính toán và bộ nhớ hạn chế. </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MobileNet được phát triển bởi Google và được giới thiệu trong bài báo khoa học "MobileNets: Efficient Convolutional Neural Networks for Mobile Vision Applications" vào năm 2017.</a:t>
            </a:r>
            <a:endParaRPr sz="2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27"/>
          <p:cNvSpPr/>
          <p:nvPr/>
        </p:nvSpPr>
        <p:spPr>
          <a:xfrm>
            <a:off x="0" y="6081311"/>
            <a:ext cx="12190138" cy="766979"/>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065" name="Google Shape;1065;p27"/>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pic>
        <p:nvPicPr>
          <p:cNvPr id="1066" name="Google Shape;1066;p27"/>
          <p:cNvPicPr preferRelativeResize="0"/>
          <p:nvPr/>
        </p:nvPicPr>
        <p:blipFill rotWithShape="1">
          <a:blip r:embed="rId4">
            <a:alphaModFix/>
          </a:blip>
          <a:srcRect b="0" l="0" r="0" t="0"/>
          <a:stretch/>
        </p:blipFill>
        <p:spPr>
          <a:xfrm>
            <a:off x="68204" y="5279699"/>
            <a:ext cx="1568600" cy="1568600"/>
          </a:xfrm>
          <a:prstGeom prst="rect">
            <a:avLst/>
          </a:prstGeom>
          <a:noFill/>
          <a:ln>
            <a:noFill/>
          </a:ln>
        </p:spPr>
      </p:pic>
      <p:sp>
        <p:nvSpPr>
          <p:cNvPr id="1067" name="Google Shape;1067;p27"/>
          <p:cNvSpPr txBox="1"/>
          <p:nvPr/>
        </p:nvSpPr>
        <p:spPr>
          <a:xfrm>
            <a:off x="490775" y="2804557"/>
            <a:ext cx="3294600" cy="1322700"/>
          </a:xfrm>
          <a:prstGeom prst="rect">
            <a:avLst/>
          </a:prstGeom>
          <a:noFill/>
          <a:ln>
            <a:noFill/>
          </a:ln>
        </p:spPr>
        <p:txBody>
          <a:bodyPr anchorCtr="0" anchor="t" bIns="121900" lIns="121900" spcFirstLastPara="1" rIns="121900" wrap="square" tIns="121900">
            <a:noAutofit/>
          </a:bodyPr>
          <a:lstStyle/>
          <a:p>
            <a:pPr indent="0" lvl="0" marL="0" rtl="0" algn="l">
              <a:lnSpc>
                <a:spcPct val="200000"/>
              </a:lnSpc>
              <a:spcBef>
                <a:spcPts val="0"/>
              </a:spcBef>
              <a:spcAft>
                <a:spcPts val="2100"/>
              </a:spcAft>
              <a:buNone/>
            </a:pPr>
            <a:r>
              <a:rPr lang="en" sz="1900">
                <a:solidFill>
                  <a:srgbClr val="000000"/>
                </a:solidFill>
              </a:rPr>
              <a:t>Tổng quan</a:t>
            </a:r>
            <a:endParaRPr sz="1900">
              <a:solidFill>
                <a:srgbClr val="000000"/>
              </a:solidFill>
            </a:endParaRPr>
          </a:p>
        </p:txBody>
      </p:sp>
      <p:sp>
        <p:nvSpPr>
          <p:cNvPr id="1068" name="Google Shape;1068;p27"/>
          <p:cNvSpPr txBox="1"/>
          <p:nvPr/>
        </p:nvSpPr>
        <p:spPr>
          <a:xfrm>
            <a:off x="568050" y="460013"/>
            <a:ext cx="110559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5000">
                <a:solidFill>
                  <a:srgbClr val="000000"/>
                </a:solidFill>
              </a:rPr>
              <a:t>Nội dung</a:t>
            </a:r>
            <a:endParaRPr b="1" sz="5000">
              <a:solidFill>
                <a:srgbClr val="000000"/>
              </a:solidFill>
            </a:endParaRPr>
          </a:p>
        </p:txBody>
      </p:sp>
      <p:sp>
        <p:nvSpPr>
          <p:cNvPr id="1069" name="Google Shape;1069;p27"/>
          <p:cNvSpPr txBox="1"/>
          <p:nvPr/>
        </p:nvSpPr>
        <p:spPr>
          <a:xfrm>
            <a:off x="4448700" y="2804557"/>
            <a:ext cx="3294600" cy="1322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1900">
                <a:solidFill>
                  <a:srgbClr val="000000"/>
                </a:solidFill>
              </a:rPr>
              <a:t>Cơ sở lý thuyết</a:t>
            </a:r>
            <a:endParaRPr sz="1900">
              <a:solidFill>
                <a:srgbClr val="000000"/>
              </a:solidFill>
            </a:endParaRPr>
          </a:p>
        </p:txBody>
      </p:sp>
      <p:sp>
        <p:nvSpPr>
          <p:cNvPr id="1070" name="Google Shape;1070;p27"/>
          <p:cNvSpPr txBox="1"/>
          <p:nvPr/>
        </p:nvSpPr>
        <p:spPr>
          <a:xfrm>
            <a:off x="490775" y="4845625"/>
            <a:ext cx="3666000" cy="1322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1900">
                <a:solidFill>
                  <a:srgbClr val="000000"/>
                </a:solidFill>
              </a:rPr>
              <a:t>Mô hình và huấn luyện dữ liệu</a:t>
            </a:r>
            <a:endParaRPr sz="1900">
              <a:solidFill>
                <a:srgbClr val="000000"/>
              </a:solidFill>
            </a:endParaRPr>
          </a:p>
        </p:txBody>
      </p:sp>
      <p:sp>
        <p:nvSpPr>
          <p:cNvPr id="1071" name="Google Shape;1071;p27"/>
          <p:cNvSpPr txBox="1"/>
          <p:nvPr/>
        </p:nvSpPr>
        <p:spPr>
          <a:xfrm>
            <a:off x="4448700" y="4845625"/>
            <a:ext cx="3705300" cy="1322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1900">
                <a:solidFill>
                  <a:srgbClr val="000000"/>
                </a:solidFill>
              </a:rPr>
              <a:t>Hạ tầng, lưu trữ và xử lý dữ liệu</a:t>
            </a:r>
            <a:endParaRPr sz="1900">
              <a:solidFill>
                <a:srgbClr val="000000"/>
              </a:solidFill>
            </a:endParaRPr>
          </a:p>
        </p:txBody>
      </p:sp>
      <p:sp>
        <p:nvSpPr>
          <p:cNvPr id="1072" name="Google Shape;1072;p27"/>
          <p:cNvSpPr txBox="1"/>
          <p:nvPr/>
        </p:nvSpPr>
        <p:spPr>
          <a:xfrm>
            <a:off x="8406625" y="2804557"/>
            <a:ext cx="3294600" cy="1322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1900">
                <a:solidFill>
                  <a:srgbClr val="000000"/>
                </a:solidFill>
              </a:rPr>
              <a:t>Thiết bị phần cứng</a:t>
            </a:r>
            <a:endParaRPr sz="1900">
              <a:solidFill>
                <a:srgbClr val="000000"/>
              </a:solidFill>
            </a:endParaRPr>
          </a:p>
        </p:txBody>
      </p:sp>
      <p:sp>
        <p:nvSpPr>
          <p:cNvPr id="1073" name="Google Shape;1073;p27"/>
          <p:cNvSpPr txBox="1"/>
          <p:nvPr/>
        </p:nvSpPr>
        <p:spPr>
          <a:xfrm>
            <a:off x="8406625" y="4845616"/>
            <a:ext cx="3294600" cy="1322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solidFill>
                  <a:srgbClr val="000000"/>
                </a:solidFill>
              </a:rPr>
              <a:t>Flowchart và quá trình xây dựng hệ thống</a:t>
            </a:r>
            <a:endParaRPr sz="1900">
              <a:solidFill>
                <a:srgbClr val="000000"/>
              </a:solidFill>
            </a:endParaRPr>
          </a:p>
          <a:p>
            <a:pPr indent="0" lvl="0" marL="0" rtl="0" algn="l">
              <a:lnSpc>
                <a:spcPct val="115000"/>
              </a:lnSpc>
              <a:spcBef>
                <a:spcPts val="0"/>
              </a:spcBef>
              <a:spcAft>
                <a:spcPts val="2100"/>
              </a:spcAft>
              <a:buNone/>
            </a:pPr>
            <a:r>
              <a:t/>
            </a:r>
            <a:endParaRPr sz="1900">
              <a:solidFill>
                <a:srgbClr val="000000"/>
              </a:solidFill>
            </a:endParaRPr>
          </a:p>
        </p:txBody>
      </p:sp>
      <p:sp>
        <p:nvSpPr>
          <p:cNvPr id="1074" name="Google Shape;1074;p27"/>
          <p:cNvSpPr/>
          <p:nvPr/>
        </p:nvSpPr>
        <p:spPr>
          <a:xfrm>
            <a:off x="568050" y="1952700"/>
            <a:ext cx="291795" cy="823611"/>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1</a:t>
            </a:r>
          </a:p>
        </p:txBody>
      </p:sp>
      <p:sp>
        <p:nvSpPr>
          <p:cNvPr id="1075" name="Google Shape;1075;p27"/>
          <p:cNvSpPr/>
          <p:nvPr/>
        </p:nvSpPr>
        <p:spPr>
          <a:xfrm>
            <a:off x="4448700" y="1952700"/>
            <a:ext cx="567118" cy="837730"/>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2</a:t>
            </a:r>
          </a:p>
        </p:txBody>
      </p:sp>
      <p:sp>
        <p:nvSpPr>
          <p:cNvPr id="1076" name="Google Shape;1076;p27"/>
          <p:cNvSpPr/>
          <p:nvPr/>
        </p:nvSpPr>
        <p:spPr>
          <a:xfrm>
            <a:off x="8624675" y="1952700"/>
            <a:ext cx="578884" cy="851849"/>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3</a:t>
            </a:r>
          </a:p>
        </p:txBody>
      </p:sp>
      <p:sp>
        <p:nvSpPr>
          <p:cNvPr id="1077" name="Google Shape;1077;p27"/>
          <p:cNvSpPr/>
          <p:nvPr/>
        </p:nvSpPr>
        <p:spPr>
          <a:xfrm>
            <a:off x="568050" y="3993775"/>
            <a:ext cx="664775" cy="823611"/>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4</a:t>
            </a:r>
          </a:p>
        </p:txBody>
      </p:sp>
      <p:sp>
        <p:nvSpPr>
          <p:cNvPr id="1078" name="Google Shape;1078;p27"/>
          <p:cNvSpPr/>
          <p:nvPr/>
        </p:nvSpPr>
        <p:spPr>
          <a:xfrm>
            <a:off x="4424575" y="4017000"/>
            <a:ext cx="595356" cy="837730"/>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5</a:t>
            </a:r>
          </a:p>
        </p:txBody>
      </p:sp>
      <p:sp>
        <p:nvSpPr>
          <p:cNvPr id="1079" name="Google Shape;1079;p27"/>
          <p:cNvSpPr/>
          <p:nvPr/>
        </p:nvSpPr>
        <p:spPr>
          <a:xfrm>
            <a:off x="8624675" y="3993775"/>
            <a:ext cx="620064" cy="851849"/>
          </a:xfrm>
          <a:prstGeom prst="rect">
            <a:avLst/>
          </a:prstGeom>
        </p:spPr>
        <p:txBody>
          <a:bodyPr>
            <a:prstTxWarp prst="textPlain"/>
          </a:bodyPr>
          <a:lstStyle/>
          <a:p>
            <a:pPr lvl="0" algn="ctr"/>
            <a:r>
              <a:rPr b="1" i="0">
                <a:ln cap="flat" cmpd="sng" w="28575">
                  <a:solidFill>
                    <a:srgbClr val="000000"/>
                  </a:solidFill>
                  <a:prstDash val="solid"/>
                  <a:round/>
                  <a:headEnd len="sm" w="sm" type="none"/>
                  <a:tailEnd len="sm" w="sm" type="none"/>
                </a:ln>
                <a:noFill/>
                <a:latin typeface="DM Sans"/>
              </a:rPr>
              <a:t>6</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pic>
        <p:nvPicPr>
          <p:cNvPr descr="Logo&#10;&#10;Description automatically generated" id="1331" name="Google Shape;1331;p54"/>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32" name="Google Shape;1332;p54"/>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3" name="Google Shape;1333;p54"/>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34" name="Google Shape;1334;p54"/>
          <p:cNvPicPr preferRelativeResize="0"/>
          <p:nvPr/>
        </p:nvPicPr>
        <p:blipFill>
          <a:blip r:embed="rId4">
            <a:alphaModFix/>
          </a:blip>
          <a:stretch>
            <a:fillRect/>
          </a:stretch>
        </p:blipFill>
        <p:spPr>
          <a:xfrm>
            <a:off x="1799250" y="1538125"/>
            <a:ext cx="8593500" cy="3725750"/>
          </a:xfrm>
          <a:prstGeom prst="rect">
            <a:avLst/>
          </a:prstGeom>
          <a:noFill/>
          <a:ln>
            <a:noFill/>
          </a:ln>
        </p:spPr>
      </p:pic>
      <p:sp>
        <p:nvSpPr>
          <p:cNvPr id="1335" name="Google Shape;1335;p54"/>
          <p:cNvSpPr txBox="1"/>
          <p:nvPr/>
        </p:nvSpPr>
        <p:spPr>
          <a:xfrm>
            <a:off x="4123800" y="5310725"/>
            <a:ext cx="394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CNN vs Separable CNN</a:t>
            </a:r>
            <a:endParaRPr>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descr="Logo&#10;&#10;Description automatically generated" id="1340" name="Google Shape;1340;p55"/>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41" name="Google Shape;1341;p55"/>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2" name="Google Shape;1342;p55"/>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3" name="Google Shape;1343;p55"/>
          <p:cNvSpPr txBox="1"/>
          <p:nvPr/>
        </p:nvSpPr>
        <p:spPr>
          <a:xfrm>
            <a:off x="160626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MobileNet</a:t>
            </a:r>
            <a:endParaRPr b="1" sz="5000">
              <a:solidFill>
                <a:srgbClr val="000000"/>
              </a:solidFill>
            </a:endParaRPr>
          </a:p>
        </p:txBody>
      </p:sp>
      <p:sp>
        <p:nvSpPr>
          <p:cNvPr id="1344" name="Google Shape;1344;p55"/>
          <p:cNvSpPr txBox="1"/>
          <p:nvPr/>
        </p:nvSpPr>
        <p:spPr>
          <a:xfrm>
            <a:off x="652875" y="1894275"/>
            <a:ext cx="10735200" cy="39306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rPr>
              <a:t>MobileNet được thiết kế để giảm kích thước mô hình và tăng tốc độ tính toán bằng cách sử dụng hai kỹ thuật: De</a:t>
            </a:r>
            <a:r>
              <a:rPr lang="en" sz="2400"/>
              <a:t>pth</a:t>
            </a:r>
            <a:r>
              <a:rPr lang="en" sz="2400">
                <a:solidFill>
                  <a:srgbClr val="000000"/>
                </a:solidFill>
              </a:rPr>
              <a:t>wise Convolution và Pointwise Convolution. Điều này giúp cho MobileNet có khả năng hoạt động nhanh và hiệu quả trên các thiết bị di động có tài nguyên hạn chế.</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Arial"/>
              <a:buChar char="●"/>
            </a:pPr>
            <a:r>
              <a:rPr lang="en" sz="2400">
                <a:solidFill>
                  <a:srgbClr val="000000"/>
                </a:solidFill>
              </a:rPr>
              <a:t>Các ưu điểm của MobileNet so với các mô hình CNN khác là kích thước mô hình nhỏ hơn, tốc độ tính toán nhanh hơn và độ chính xác tương đối cao. Do đó, MobileNet được sử dụng rộng rãi trong các ứng dụng di động như phân loại hình ảnh, nhận dạng đối tượng và nhận dạng hành động.</a:t>
            </a:r>
            <a:endParaRPr sz="24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pic>
        <p:nvPicPr>
          <p:cNvPr descr="Logo&#10;&#10;Description automatically generated" id="1349" name="Google Shape;1349;p56"/>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50" name="Google Shape;1350;p56"/>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1" name="Google Shape;1351;p56"/>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52" name="Google Shape;1352;p56"/>
          <p:cNvSpPr txBox="1"/>
          <p:nvPr/>
        </p:nvSpPr>
        <p:spPr>
          <a:xfrm>
            <a:off x="1517250" y="364675"/>
            <a:ext cx="1052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t>Depthwise convolution</a:t>
            </a:r>
            <a:endParaRPr b="1" sz="5000"/>
          </a:p>
        </p:txBody>
      </p:sp>
      <p:sp>
        <p:nvSpPr>
          <p:cNvPr id="1353" name="Google Shape;1353;p56"/>
          <p:cNvSpPr txBox="1"/>
          <p:nvPr/>
        </p:nvSpPr>
        <p:spPr>
          <a:xfrm>
            <a:off x="1076250" y="1908988"/>
            <a:ext cx="104556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t>Tách đầu vào thành các kênh riêng biệt.</a:t>
            </a:r>
            <a:endParaRPr sz="2400"/>
          </a:p>
          <a:p>
            <a:pPr indent="-381000" lvl="0" marL="457200" rtl="0" algn="l">
              <a:spcBef>
                <a:spcPts val="0"/>
              </a:spcBef>
              <a:spcAft>
                <a:spcPts val="0"/>
              </a:spcAft>
              <a:buSzPts val="2400"/>
              <a:buChar char="●"/>
            </a:pPr>
            <a:r>
              <a:rPr lang="en" sz="2400"/>
              <a:t>Chuyển đổi từng đầu vào với bộ lọc tương ứng.</a:t>
            </a:r>
            <a:endParaRPr sz="2400"/>
          </a:p>
          <a:p>
            <a:pPr indent="-381000" lvl="0" marL="457200" rtl="0" algn="l">
              <a:spcBef>
                <a:spcPts val="0"/>
              </a:spcBef>
              <a:spcAft>
                <a:spcPts val="0"/>
              </a:spcAft>
              <a:buSzPts val="2400"/>
              <a:buChar char="●"/>
            </a:pPr>
            <a:r>
              <a:rPr lang="en" sz="2400"/>
              <a:t>Xếp chồng các kết quả đầu ra được biến đổi với nhau.</a:t>
            </a:r>
            <a:endParaRPr sz="2400"/>
          </a:p>
        </p:txBody>
      </p:sp>
      <p:pic>
        <p:nvPicPr>
          <p:cNvPr id="1354" name="Google Shape;1354;p56"/>
          <p:cNvPicPr preferRelativeResize="0"/>
          <p:nvPr/>
        </p:nvPicPr>
        <p:blipFill>
          <a:blip r:embed="rId4">
            <a:alphaModFix/>
          </a:blip>
          <a:stretch>
            <a:fillRect/>
          </a:stretch>
        </p:blipFill>
        <p:spPr>
          <a:xfrm>
            <a:off x="2583075" y="3728200"/>
            <a:ext cx="6227775" cy="2152800"/>
          </a:xfrm>
          <a:prstGeom prst="rect">
            <a:avLst/>
          </a:prstGeom>
          <a:noFill/>
          <a:ln>
            <a:noFill/>
          </a:ln>
        </p:spPr>
      </p:pic>
      <p:sp>
        <p:nvSpPr>
          <p:cNvPr id="1355" name="Google Shape;1355;p56"/>
          <p:cNvSpPr txBox="1"/>
          <p:nvPr/>
        </p:nvSpPr>
        <p:spPr>
          <a:xfrm>
            <a:off x="4029900" y="5480800"/>
            <a:ext cx="36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depthwise convolution</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pic>
        <p:nvPicPr>
          <p:cNvPr descr="Logo&#10;&#10;Description automatically generated" id="1360" name="Google Shape;1360;p57"/>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61" name="Google Shape;1361;p57"/>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57"/>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3" name="Google Shape;1363;p57"/>
          <p:cNvSpPr txBox="1"/>
          <p:nvPr/>
        </p:nvSpPr>
        <p:spPr>
          <a:xfrm>
            <a:off x="1439325" y="417925"/>
            <a:ext cx="1052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0"/>
              <a:t>Pointwise convolution</a:t>
            </a:r>
            <a:endParaRPr b="1" sz="5000"/>
          </a:p>
        </p:txBody>
      </p:sp>
      <p:sp>
        <p:nvSpPr>
          <p:cNvPr id="1364" name="Google Shape;1364;p57"/>
          <p:cNvSpPr txBox="1"/>
          <p:nvPr/>
        </p:nvSpPr>
        <p:spPr>
          <a:xfrm>
            <a:off x="1034200" y="2205588"/>
            <a:ext cx="104556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t>Sử dụng một nhân 1x1 (point) có độ sâu bằng số lượng kênh mà ảnh đầu vào có.</a:t>
            </a:r>
            <a:endParaRPr sz="2400"/>
          </a:p>
        </p:txBody>
      </p:sp>
      <p:sp>
        <p:nvSpPr>
          <p:cNvPr id="1365" name="Google Shape;1365;p57"/>
          <p:cNvSpPr txBox="1"/>
          <p:nvPr/>
        </p:nvSpPr>
        <p:spPr>
          <a:xfrm>
            <a:off x="4458538" y="4988800"/>
            <a:ext cx="360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pointwise convolution</a:t>
            </a:r>
            <a:endParaRPr>
              <a:latin typeface="DM Sans"/>
              <a:ea typeface="DM Sans"/>
              <a:cs typeface="DM Sans"/>
              <a:sym typeface="DM Sans"/>
            </a:endParaRPr>
          </a:p>
        </p:txBody>
      </p:sp>
      <p:pic>
        <p:nvPicPr>
          <p:cNvPr id="1366" name="Google Shape;1366;p57"/>
          <p:cNvPicPr preferRelativeResize="0"/>
          <p:nvPr/>
        </p:nvPicPr>
        <p:blipFill>
          <a:blip r:embed="rId4">
            <a:alphaModFix/>
          </a:blip>
          <a:stretch>
            <a:fillRect/>
          </a:stretch>
        </p:blipFill>
        <p:spPr>
          <a:xfrm>
            <a:off x="3136375" y="3571100"/>
            <a:ext cx="5919250" cy="2182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descr="Logo&#10;&#10;Description automatically generated" id="1371" name="Google Shape;1371;p58"/>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72" name="Google Shape;1372;p58"/>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3" name="Google Shape;1373;p58"/>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374" name="Google Shape;1374;p58"/>
          <p:cNvPicPr preferRelativeResize="0"/>
          <p:nvPr/>
        </p:nvPicPr>
        <p:blipFill>
          <a:blip r:embed="rId4">
            <a:alphaModFix/>
          </a:blip>
          <a:stretch>
            <a:fillRect/>
          </a:stretch>
        </p:blipFill>
        <p:spPr>
          <a:xfrm>
            <a:off x="2967525" y="958350"/>
            <a:ext cx="5924550" cy="4562475"/>
          </a:xfrm>
          <a:prstGeom prst="rect">
            <a:avLst/>
          </a:prstGeom>
          <a:noFill/>
          <a:ln>
            <a:noFill/>
          </a:ln>
        </p:spPr>
      </p:pic>
      <p:sp>
        <p:nvSpPr>
          <p:cNvPr id="1375" name="Google Shape;1375;p58"/>
          <p:cNvSpPr txBox="1"/>
          <p:nvPr/>
        </p:nvSpPr>
        <p:spPr>
          <a:xfrm>
            <a:off x="4173250" y="5841225"/>
            <a:ext cx="341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Standard CNN</a:t>
            </a:r>
            <a:endParaRPr>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pic>
        <p:nvPicPr>
          <p:cNvPr descr="Logo&#10;&#10;Description automatically generated" id="1380" name="Google Shape;1380;p59"/>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381" name="Google Shape;1381;p59"/>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2" name="Google Shape;1382;p59"/>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3" name="Google Shape;1383;p59"/>
          <p:cNvSpPr txBox="1"/>
          <p:nvPr/>
        </p:nvSpPr>
        <p:spPr>
          <a:xfrm>
            <a:off x="4239025" y="5668150"/>
            <a:ext cx="341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DM Sans"/>
                <a:ea typeface="DM Sans"/>
                <a:cs typeface="DM Sans"/>
                <a:sym typeface="DM Sans"/>
              </a:rPr>
              <a:t>Separable CNN</a:t>
            </a:r>
            <a:endParaRPr>
              <a:latin typeface="DM Sans"/>
              <a:ea typeface="DM Sans"/>
              <a:cs typeface="DM Sans"/>
              <a:sym typeface="DM Sans"/>
            </a:endParaRPr>
          </a:p>
        </p:txBody>
      </p:sp>
      <p:pic>
        <p:nvPicPr>
          <p:cNvPr id="1384" name="Google Shape;1384;p59"/>
          <p:cNvPicPr preferRelativeResize="0"/>
          <p:nvPr/>
        </p:nvPicPr>
        <p:blipFill>
          <a:blip r:embed="rId4">
            <a:alphaModFix/>
          </a:blip>
          <a:stretch>
            <a:fillRect/>
          </a:stretch>
        </p:blipFill>
        <p:spPr>
          <a:xfrm>
            <a:off x="3244100" y="492175"/>
            <a:ext cx="5400238" cy="5175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60"/>
          <p:cNvSpPr txBox="1"/>
          <p:nvPr>
            <p:ph idx="1" type="body"/>
          </p:nvPr>
        </p:nvSpPr>
        <p:spPr>
          <a:xfrm>
            <a:off x="5580411" y="1755194"/>
            <a:ext cx="10371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5</a:t>
            </a:r>
            <a:endParaRPr sz="9600"/>
          </a:p>
        </p:txBody>
      </p:sp>
      <p:sp>
        <p:nvSpPr>
          <p:cNvPr id="1390" name="Google Shape;1390;p60"/>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1" name="Google Shape;1391;p60"/>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2" name="Google Shape;1392;p60"/>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393" name="Google Shape;1393;p60"/>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394" name="Google Shape;1394;p60"/>
          <p:cNvSpPr txBox="1"/>
          <p:nvPr/>
        </p:nvSpPr>
        <p:spPr>
          <a:xfrm>
            <a:off x="1043225" y="3672375"/>
            <a:ext cx="9958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6000">
                <a:solidFill>
                  <a:schemeClr val="dk1"/>
                </a:solidFill>
              </a:rPr>
              <a:t>Hạ tầng, dữ liệu</a:t>
            </a:r>
            <a:endParaRPr sz="6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pic>
        <p:nvPicPr>
          <p:cNvPr descr="Logo&#10;&#10;Description automatically generated" id="1399" name="Google Shape;1399;p61"/>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400" name="Google Shape;1400;p61"/>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1" name="Google Shape;1401;p61"/>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2" name="Google Shape;1402;p61"/>
          <p:cNvSpPr txBox="1"/>
          <p:nvPr/>
        </p:nvSpPr>
        <p:spPr>
          <a:xfrm>
            <a:off x="150656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Dataset</a:t>
            </a:r>
            <a:endParaRPr b="1" sz="5000">
              <a:solidFill>
                <a:srgbClr val="000000"/>
              </a:solidFill>
            </a:endParaRPr>
          </a:p>
        </p:txBody>
      </p:sp>
      <p:sp>
        <p:nvSpPr>
          <p:cNvPr id="1403" name="Google Shape;1403;p61"/>
          <p:cNvSpPr txBox="1"/>
          <p:nvPr/>
        </p:nvSpPr>
        <p:spPr>
          <a:xfrm>
            <a:off x="1192000" y="1856900"/>
            <a:ext cx="9835500" cy="37356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lang="en" sz="2400">
                <a:solidFill>
                  <a:srgbClr val="000000"/>
                </a:solidFill>
              </a:rPr>
              <a:t>COCO (Common Objects in Context) là một tập dữ liệu lớn cho việc nhận dạng vật thể trong ảnh. COCO bao gồm hơn 330.000 hình ảnh được gán nhãn với hơn 1.5 triệu đối tượng thuộc 80 loại khác nhau. Bên cạnh đó, COCO còn có thông tin về mối liên hệ giữa các đối tượng và định vị vị trí của chúng trong không gian 2D.</a:t>
            </a:r>
            <a:endParaRPr sz="2400">
              <a:solidFill>
                <a:srgbClr val="000000"/>
              </a:solidFill>
            </a:endParaRPr>
          </a:p>
          <a:p>
            <a:pPr indent="0" lvl="0" marL="0" rtl="0" algn="just">
              <a:lnSpc>
                <a:spcPct val="115000"/>
              </a:lnSpc>
              <a:spcBef>
                <a:spcPts val="0"/>
              </a:spcBef>
              <a:spcAft>
                <a:spcPts val="0"/>
              </a:spcAft>
              <a:buNone/>
            </a:pPr>
            <a:r>
              <a:rPr lang="en" sz="2400">
                <a:solidFill>
                  <a:srgbClr val="000000"/>
                </a:solidFill>
              </a:rPr>
              <a:t>COCO lưu trữ các dữ liệu annotation trong 1 file có định dạng JSON. Với một file dữ liệu JSON của COCO sẽ gồm những block chính như sau:</a:t>
            </a:r>
            <a:endParaRPr sz="24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descr="Logo&#10;&#10;Description automatically generated" id="1408" name="Google Shape;1408;p62"/>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409" name="Google Shape;1409;p62"/>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0" name="Google Shape;1410;p62"/>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1" name="Google Shape;1411;p62"/>
          <p:cNvSpPr txBox="1"/>
          <p:nvPr/>
        </p:nvSpPr>
        <p:spPr>
          <a:xfrm>
            <a:off x="1438363" y="46006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Dataset</a:t>
            </a:r>
            <a:endParaRPr b="1" sz="5000">
              <a:solidFill>
                <a:srgbClr val="000000"/>
              </a:solidFill>
            </a:endParaRPr>
          </a:p>
        </p:txBody>
      </p:sp>
      <p:sp>
        <p:nvSpPr>
          <p:cNvPr id="1412" name="Google Shape;1412;p62"/>
          <p:cNvSpPr txBox="1"/>
          <p:nvPr/>
        </p:nvSpPr>
        <p:spPr>
          <a:xfrm>
            <a:off x="915700" y="1856900"/>
            <a:ext cx="10238400" cy="4285200"/>
          </a:xfrm>
          <a:prstGeom prst="rect">
            <a:avLst/>
          </a:prstGeom>
          <a:noFill/>
          <a:ln>
            <a:noFill/>
          </a:ln>
        </p:spPr>
        <p:txBody>
          <a:bodyPr anchorCtr="0" anchor="t" bIns="121900" lIns="121900" spcFirstLastPara="1" rIns="121900" wrap="square" tIns="121900">
            <a:noAutofit/>
          </a:bodyPr>
          <a:lstStyle/>
          <a:p>
            <a:pPr indent="-381000" lvl="0" marL="457200" rtl="0" algn="just">
              <a:lnSpc>
                <a:spcPct val="115000"/>
              </a:lnSpc>
              <a:spcBef>
                <a:spcPts val="0"/>
              </a:spcBef>
              <a:spcAft>
                <a:spcPts val="0"/>
              </a:spcAft>
              <a:buClr>
                <a:srgbClr val="000000"/>
              </a:buClr>
              <a:buSzPts val="2400"/>
              <a:buFont typeface="Arial"/>
              <a:buChar char="●"/>
            </a:pPr>
            <a:r>
              <a:rPr lang="en" sz="2400">
                <a:solidFill>
                  <a:srgbClr val="000000"/>
                </a:solidFill>
              </a:rPr>
              <a:t>Info: trường dữ liệu này chứa thông tin về tập dataset.</a:t>
            </a:r>
            <a:endParaRPr sz="2400">
              <a:solidFill>
                <a:srgbClr val="000000"/>
              </a:solidFill>
            </a:endParaRPr>
          </a:p>
          <a:p>
            <a:pPr indent="-381000" lvl="0" marL="457200" rtl="0" algn="just">
              <a:lnSpc>
                <a:spcPct val="115000"/>
              </a:lnSpc>
              <a:spcBef>
                <a:spcPts val="0"/>
              </a:spcBef>
              <a:spcAft>
                <a:spcPts val="0"/>
              </a:spcAft>
              <a:buClr>
                <a:srgbClr val="000000"/>
              </a:buClr>
              <a:buSzPts val="2400"/>
              <a:buFont typeface="Arial"/>
              <a:buChar char="●"/>
            </a:pPr>
            <a:r>
              <a:rPr lang="en" sz="2400">
                <a:solidFill>
                  <a:srgbClr val="000000"/>
                </a:solidFill>
              </a:rPr>
              <a:t>Licenses: trường dữ liệu này chứa thông tin về giấy phép của tập dataset.</a:t>
            </a:r>
            <a:endParaRPr sz="2400">
              <a:solidFill>
                <a:srgbClr val="000000"/>
              </a:solidFill>
            </a:endParaRPr>
          </a:p>
          <a:p>
            <a:pPr indent="-381000" lvl="0" marL="457200" rtl="0" algn="just">
              <a:lnSpc>
                <a:spcPct val="115000"/>
              </a:lnSpc>
              <a:spcBef>
                <a:spcPts val="0"/>
              </a:spcBef>
              <a:spcAft>
                <a:spcPts val="0"/>
              </a:spcAft>
              <a:buClr>
                <a:srgbClr val="000000"/>
              </a:buClr>
              <a:buSzPts val="2400"/>
              <a:buFont typeface="Arial"/>
              <a:buChar char="●"/>
            </a:pPr>
            <a:r>
              <a:rPr lang="en" sz="2400">
                <a:solidFill>
                  <a:srgbClr val="000000"/>
                </a:solidFill>
              </a:rPr>
              <a:t>Categories: trường dữ liệu này chứa một danh sách tên các đối tượng.</a:t>
            </a:r>
            <a:endParaRPr sz="2400">
              <a:solidFill>
                <a:srgbClr val="000000"/>
              </a:solidFill>
            </a:endParaRPr>
          </a:p>
          <a:p>
            <a:pPr indent="-381000" lvl="0" marL="457200" rtl="0" algn="just">
              <a:lnSpc>
                <a:spcPct val="115000"/>
              </a:lnSpc>
              <a:spcBef>
                <a:spcPts val="0"/>
              </a:spcBef>
              <a:spcAft>
                <a:spcPts val="0"/>
              </a:spcAft>
              <a:buClr>
                <a:srgbClr val="000000"/>
              </a:buClr>
              <a:buSzPts val="2400"/>
              <a:buFont typeface="Arial"/>
              <a:buChar char="●"/>
            </a:pPr>
            <a:r>
              <a:rPr lang="en" sz="2400">
                <a:solidFill>
                  <a:srgbClr val="000000"/>
                </a:solidFill>
              </a:rPr>
              <a:t>Images: trường dữ liệu này lưu trữ thông tin của các hình ảnh (đường dẫn, tên hình ảnh, id của ảnh).</a:t>
            </a:r>
            <a:endParaRPr sz="2400">
              <a:solidFill>
                <a:srgbClr val="000000"/>
              </a:solidFill>
            </a:endParaRPr>
          </a:p>
          <a:p>
            <a:pPr indent="-381000" lvl="0" marL="457200" rtl="0" algn="just">
              <a:lnSpc>
                <a:spcPct val="115000"/>
              </a:lnSpc>
              <a:spcBef>
                <a:spcPts val="0"/>
              </a:spcBef>
              <a:spcAft>
                <a:spcPts val="0"/>
              </a:spcAft>
              <a:buClr>
                <a:srgbClr val="000000"/>
              </a:buClr>
              <a:buSzPts val="2400"/>
              <a:buFont typeface="Arial"/>
              <a:buChar char="●"/>
            </a:pPr>
            <a:r>
              <a:rPr lang="en" sz="2400">
                <a:solidFill>
                  <a:srgbClr val="000000"/>
                </a:solidFill>
              </a:rPr>
              <a:t>Annotations: trường dữ liệu này chứa thông tin nhãn của từng đối tượng trong ảnh.</a:t>
            </a:r>
            <a:endParaRPr sz="2400">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pic>
        <p:nvPicPr>
          <p:cNvPr descr="Logo&#10;&#10;Description automatically generated" id="1417" name="Google Shape;1417;p63"/>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418" name="Google Shape;1418;p63"/>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9" name="Google Shape;1419;p63"/>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0" name="Google Shape;1420;p63"/>
          <p:cNvSpPr txBox="1"/>
          <p:nvPr/>
        </p:nvSpPr>
        <p:spPr>
          <a:xfrm>
            <a:off x="1470413" y="39241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TF record</a:t>
            </a:r>
            <a:endParaRPr b="1" sz="5000">
              <a:solidFill>
                <a:srgbClr val="000000"/>
              </a:solidFill>
            </a:endParaRPr>
          </a:p>
        </p:txBody>
      </p:sp>
      <p:sp>
        <p:nvSpPr>
          <p:cNvPr id="1421" name="Google Shape;1421;p63"/>
          <p:cNvSpPr txBox="1"/>
          <p:nvPr/>
        </p:nvSpPr>
        <p:spPr>
          <a:xfrm>
            <a:off x="1251050" y="1687075"/>
            <a:ext cx="10084200" cy="42852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1200"/>
              </a:spcBef>
              <a:spcAft>
                <a:spcPts val="0"/>
              </a:spcAft>
              <a:buClr>
                <a:srgbClr val="000000"/>
              </a:buClr>
              <a:buSzPts val="2600"/>
              <a:buChar char="●"/>
            </a:pPr>
            <a:r>
              <a:rPr lang="en" sz="2600">
                <a:solidFill>
                  <a:srgbClr val="000000"/>
                </a:solidFill>
              </a:rPr>
              <a:t>Là định dạng tệp binary được sử dụng trong TensorFlow để lưu trữ và truyền dữ liệu.</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Khi dữ liệu train quá lớn - không thể load vào RAM hết được; thì với TF Record, dữ liệu sẽ được format về binary giúp tăng tốc độ trong quá trình train , cũng như khả năng xử lý dữ liệu song song , tiết kiệm nhiều tài nguyên cho việc train.</a:t>
            </a:r>
            <a:endParaRPr sz="2600">
              <a:solidFill>
                <a:srgbClr val="000000"/>
              </a:solidFill>
            </a:endParaRPr>
          </a:p>
          <a:p>
            <a:pPr indent="-393700" lvl="0" marL="457200" rtl="0" algn="l">
              <a:lnSpc>
                <a:spcPct val="115000"/>
              </a:lnSpc>
              <a:spcBef>
                <a:spcPts val="0"/>
              </a:spcBef>
              <a:spcAft>
                <a:spcPts val="0"/>
              </a:spcAft>
              <a:buClr>
                <a:srgbClr val="000000"/>
              </a:buClr>
              <a:buSzPts val="2600"/>
              <a:buChar char="●"/>
            </a:pPr>
            <a:r>
              <a:rPr lang="en" sz="2600">
                <a:solidFill>
                  <a:srgbClr val="000000"/>
                </a:solidFill>
              </a:rPr>
              <a:t>TF Record được lưu dưới dạng một chuỗi binary, vì vậy cần phải có một định dạng trước khi chuyển từ dữ liệu thô sang TF Record.</a:t>
            </a:r>
            <a:endParaRPr sz="2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28"/>
          <p:cNvSpPr txBox="1"/>
          <p:nvPr>
            <p:ph idx="1" type="body"/>
          </p:nvPr>
        </p:nvSpPr>
        <p:spPr>
          <a:xfrm>
            <a:off x="5542900" y="1956813"/>
            <a:ext cx="7794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1</a:t>
            </a:r>
            <a:endParaRPr sz="9600"/>
          </a:p>
        </p:txBody>
      </p:sp>
      <p:sp>
        <p:nvSpPr>
          <p:cNvPr id="1085" name="Google Shape;1085;p28"/>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28"/>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7" name="Google Shape;1087;p28"/>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088" name="Google Shape;1088;p28"/>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089" name="Google Shape;1089;p28"/>
          <p:cNvSpPr txBox="1"/>
          <p:nvPr/>
        </p:nvSpPr>
        <p:spPr>
          <a:xfrm>
            <a:off x="1926900" y="3629147"/>
            <a:ext cx="8338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SzPts val="1100"/>
              <a:buNone/>
            </a:pPr>
            <a:r>
              <a:rPr b="1" lang="en" sz="6000">
                <a:solidFill>
                  <a:schemeClr val="dk1"/>
                </a:solidFill>
                <a:latin typeface="Times New Roman"/>
                <a:ea typeface="Times New Roman"/>
                <a:cs typeface="Times New Roman"/>
                <a:sym typeface="Times New Roman"/>
              </a:rPr>
              <a:t>Giới thiệu đề tài</a:t>
            </a:r>
            <a:endParaRPr b="1" sz="60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pic>
        <p:nvPicPr>
          <p:cNvPr descr="Logo&#10;&#10;Description automatically generated" id="1426" name="Google Shape;1426;p64"/>
          <p:cNvPicPr preferRelativeResize="0"/>
          <p:nvPr>
            <p:ph idx="1" type="body"/>
          </p:nvPr>
        </p:nvPicPr>
        <p:blipFill rotWithShape="1">
          <a:blip r:embed="rId3">
            <a:alphaModFix/>
          </a:blip>
          <a:srcRect b="0" l="0" r="0" t="0"/>
          <a:stretch/>
        </p:blipFill>
        <p:spPr>
          <a:xfrm>
            <a:off x="130097" y="145527"/>
            <a:ext cx="1050000" cy="1392600"/>
          </a:xfrm>
          <a:prstGeom prst="rect">
            <a:avLst/>
          </a:prstGeom>
          <a:noFill/>
          <a:ln>
            <a:noFill/>
          </a:ln>
        </p:spPr>
      </p:pic>
      <p:sp>
        <p:nvSpPr>
          <p:cNvPr id="1427" name="Google Shape;1427;p64"/>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8" name="Google Shape;1428;p64"/>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9" name="Google Shape;1429;p64"/>
          <p:cNvSpPr txBox="1"/>
          <p:nvPr/>
        </p:nvSpPr>
        <p:spPr>
          <a:xfrm>
            <a:off x="1411963" y="34371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Checkpoint</a:t>
            </a:r>
            <a:endParaRPr b="1" sz="5000">
              <a:solidFill>
                <a:srgbClr val="000000"/>
              </a:solidFill>
            </a:endParaRPr>
          </a:p>
        </p:txBody>
      </p:sp>
      <p:sp>
        <p:nvSpPr>
          <p:cNvPr id="1430" name="Google Shape;1430;p64"/>
          <p:cNvSpPr txBox="1"/>
          <p:nvPr/>
        </p:nvSpPr>
        <p:spPr>
          <a:xfrm>
            <a:off x="1053900" y="1538125"/>
            <a:ext cx="10084200" cy="4285200"/>
          </a:xfrm>
          <a:prstGeom prst="rect">
            <a:avLst/>
          </a:prstGeom>
          <a:noFill/>
          <a:ln>
            <a:noFill/>
          </a:ln>
        </p:spPr>
        <p:txBody>
          <a:bodyPr anchorCtr="0" anchor="t" bIns="121900" lIns="121900" spcFirstLastPara="1" rIns="121900" wrap="square" tIns="121900">
            <a:noAutofit/>
          </a:bodyPr>
          <a:lstStyle/>
          <a:p>
            <a:pPr indent="-393700" lvl="0" marL="457200" rtl="0" algn="l">
              <a:lnSpc>
                <a:spcPct val="115000"/>
              </a:lnSpc>
              <a:spcBef>
                <a:spcPts val="1200"/>
              </a:spcBef>
              <a:spcAft>
                <a:spcPts val="0"/>
              </a:spcAft>
              <a:buClr>
                <a:srgbClr val="000000"/>
              </a:buClr>
              <a:buSzPts val="2600"/>
              <a:buFont typeface="Arial"/>
              <a:buChar char="●"/>
            </a:pPr>
            <a:r>
              <a:rPr lang="en" sz="2600">
                <a:solidFill>
                  <a:srgbClr val="000000"/>
                </a:solidFill>
              </a:rPr>
              <a:t>Là một cơ chế để lưu trữ và quản lý các trọng số của model.</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Khi dữ liệu train lớn, việc lưu trữ checkpoint giúp ta tiết kiệm được thời gian train, vì ta không cần phải train lại từ đầu mỗi khi sử dụng model mà tiếp tục train tại checkpoint đã lưu trước đó.</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Checkpoint được sử dụng để theo dõi tiến trình  huấn luyện và giám sát hiệu suất của model và điều chỉnh các tham số để cải thiện hiệu suất của mô hình </a:t>
            </a:r>
            <a:endParaRPr sz="2600">
              <a:solidFill>
                <a:srgbClr val="000000"/>
              </a:solidFill>
            </a:endParaRPr>
          </a:p>
          <a:p>
            <a:pPr indent="-393700" lvl="0" marL="457200" rtl="0" algn="l">
              <a:lnSpc>
                <a:spcPct val="115000"/>
              </a:lnSpc>
              <a:spcBef>
                <a:spcPts val="0"/>
              </a:spcBef>
              <a:spcAft>
                <a:spcPts val="0"/>
              </a:spcAft>
              <a:buClr>
                <a:srgbClr val="000000"/>
              </a:buClr>
              <a:buSzPts val="2600"/>
              <a:buFont typeface="Arial"/>
              <a:buChar char="●"/>
            </a:pPr>
            <a:r>
              <a:rPr lang="en" sz="2600">
                <a:solidFill>
                  <a:srgbClr val="000000"/>
                </a:solidFill>
              </a:rPr>
              <a:t>Cho người dùng đánh giá độ chính xác của model từ checkpoint và khả năng triển khai model lên các môi trường thực tế  </a:t>
            </a:r>
            <a:endParaRPr sz="2600">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65"/>
          <p:cNvSpPr txBox="1"/>
          <p:nvPr>
            <p:ph idx="1" type="body"/>
          </p:nvPr>
        </p:nvSpPr>
        <p:spPr>
          <a:xfrm>
            <a:off x="5580411" y="1755194"/>
            <a:ext cx="10371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6</a:t>
            </a:r>
            <a:endParaRPr sz="9600"/>
          </a:p>
        </p:txBody>
      </p:sp>
      <p:sp>
        <p:nvSpPr>
          <p:cNvPr id="1436" name="Google Shape;1436;p65"/>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7" name="Google Shape;1437;p65"/>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8" name="Google Shape;1438;p65"/>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439" name="Google Shape;1439;p65"/>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440" name="Google Shape;1440;p65"/>
          <p:cNvSpPr txBox="1"/>
          <p:nvPr/>
        </p:nvSpPr>
        <p:spPr>
          <a:xfrm>
            <a:off x="969160" y="3689743"/>
            <a:ext cx="102537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6000">
                <a:solidFill>
                  <a:schemeClr val="dk1"/>
                </a:solidFill>
              </a:rPr>
              <a:t>Flowchart và quá trình xây dựng hệ thống</a:t>
            </a:r>
            <a:endParaRPr b="1" i="0" sz="6000" u="none" cap="none" strike="noStrike">
              <a:solidFill>
                <a:schemeClr val="dk1"/>
              </a:solidFill>
              <a:latin typeface="PT Serif"/>
              <a:ea typeface="PT Serif"/>
              <a:cs typeface="PT Serif"/>
              <a:sym typeface="PT Serif"/>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66"/>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6" name="Google Shape;1446;p66"/>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447" name="Google Shape;1447;p66"/>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pic>
        <p:nvPicPr>
          <p:cNvPr id="1448" name="Google Shape;1448;p66"/>
          <p:cNvPicPr preferRelativeResize="0"/>
          <p:nvPr/>
        </p:nvPicPr>
        <p:blipFill>
          <a:blip r:embed="rId4">
            <a:alphaModFix/>
          </a:blip>
          <a:stretch>
            <a:fillRect/>
          </a:stretch>
        </p:blipFill>
        <p:spPr>
          <a:xfrm>
            <a:off x="500185" y="2019588"/>
            <a:ext cx="11415613" cy="4163812"/>
          </a:xfrm>
          <a:prstGeom prst="rect">
            <a:avLst/>
          </a:prstGeom>
          <a:noFill/>
          <a:ln>
            <a:noFill/>
          </a:ln>
        </p:spPr>
      </p:pic>
      <p:sp>
        <p:nvSpPr>
          <p:cNvPr id="1449" name="Google Shape;1449;p66"/>
          <p:cNvSpPr txBox="1"/>
          <p:nvPr/>
        </p:nvSpPr>
        <p:spPr>
          <a:xfrm>
            <a:off x="2149588" y="560925"/>
            <a:ext cx="8116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t>Quá trình build model</a:t>
            </a:r>
            <a:endParaRPr b="1"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7"/>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5" name="Google Shape;1455;p67"/>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456" name="Google Shape;1456;p67"/>
          <p:cNvPicPr preferRelativeResize="0"/>
          <p:nvPr/>
        </p:nvPicPr>
        <p:blipFill rotWithShape="1">
          <a:blip r:embed="rId3">
            <a:alphaModFix/>
          </a:blip>
          <a:srcRect b="0" l="0" r="0" t="0"/>
          <a:stretch/>
        </p:blipFill>
        <p:spPr>
          <a:xfrm>
            <a:off x="-3" y="10452"/>
            <a:ext cx="1050074" cy="1392509"/>
          </a:xfrm>
          <a:prstGeom prst="rect">
            <a:avLst/>
          </a:prstGeom>
          <a:noFill/>
          <a:ln>
            <a:noFill/>
          </a:ln>
        </p:spPr>
      </p:pic>
      <p:sp>
        <p:nvSpPr>
          <p:cNvPr id="1457" name="Google Shape;1457;p67"/>
          <p:cNvSpPr txBox="1"/>
          <p:nvPr/>
        </p:nvSpPr>
        <p:spPr>
          <a:xfrm>
            <a:off x="2197091" y="460400"/>
            <a:ext cx="75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LƯU ĐỒ HỆ THỐNG</a:t>
            </a:r>
            <a:endParaRPr b="1" sz="2000"/>
          </a:p>
        </p:txBody>
      </p:sp>
      <p:pic>
        <p:nvPicPr>
          <p:cNvPr id="1458" name="Google Shape;1458;p67"/>
          <p:cNvPicPr preferRelativeResize="0"/>
          <p:nvPr/>
        </p:nvPicPr>
        <p:blipFill>
          <a:blip r:embed="rId4">
            <a:alphaModFix/>
          </a:blip>
          <a:stretch>
            <a:fillRect/>
          </a:stretch>
        </p:blipFill>
        <p:spPr>
          <a:xfrm>
            <a:off x="1909883" y="1046950"/>
            <a:ext cx="8898225" cy="544036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68"/>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4" name="Google Shape;1464;p68"/>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5" name="Google Shape;1465;p68"/>
          <p:cNvSpPr/>
          <p:nvPr/>
        </p:nvSpPr>
        <p:spPr>
          <a:xfrm>
            <a:off x="3830421" y="2598059"/>
            <a:ext cx="4531158"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FF0000"/>
              </a:buClr>
              <a:buSzPts val="7200"/>
              <a:buFont typeface="Calibri"/>
              <a:buNone/>
            </a:pPr>
            <a:r>
              <a:rPr b="0" i="0" lang="en" sz="9600" u="none" cap="none" strike="noStrike">
                <a:solidFill>
                  <a:srgbClr val="FF0000"/>
                </a:solidFill>
                <a:latin typeface="PT Serif"/>
                <a:ea typeface="PT Serif"/>
                <a:cs typeface="PT Serif"/>
                <a:sym typeface="PT Serif"/>
              </a:rPr>
              <a:t>Thanks</a:t>
            </a:r>
            <a:endParaRPr b="0" i="0" sz="9600" u="none" cap="none" strike="noStrike">
              <a:solidFill>
                <a:srgbClr val="FF0000"/>
              </a:solidFill>
              <a:latin typeface="PT Serif"/>
              <a:ea typeface="PT Serif"/>
              <a:cs typeface="PT Serif"/>
              <a:sym typeface="PT Serif"/>
            </a:endParaRPr>
          </a:p>
        </p:txBody>
      </p:sp>
      <p:sp>
        <p:nvSpPr>
          <p:cNvPr id="1466" name="Google Shape;1466;p68"/>
          <p:cNvSpPr/>
          <p:nvPr/>
        </p:nvSpPr>
        <p:spPr>
          <a:xfrm>
            <a:off x="6979185" y="4235068"/>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67" name="Google Shape;1467;p68"/>
          <p:cNvPicPr preferRelativeResize="0"/>
          <p:nvPr/>
        </p:nvPicPr>
        <p:blipFill rotWithShape="1">
          <a:blip r:embed="rId3">
            <a:alphaModFix/>
          </a:blip>
          <a:srcRect b="34549" l="34400" r="32186" t="32789"/>
          <a:stretch/>
        </p:blipFill>
        <p:spPr>
          <a:xfrm>
            <a:off x="6938096" y="433672"/>
            <a:ext cx="1400403" cy="1368846"/>
          </a:xfrm>
          <a:prstGeom prst="rect">
            <a:avLst/>
          </a:prstGeom>
          <a:noFill/>
          <a:ln>
            <a:noFill/>
          </a:ln>
        </p:spPr>
      </p:pic>
      <p:pic>
        <p:nvPicPr>
          <p:cNvPr id="1468" name="Google Shape;1468;p68"/>
          <p:cNvPicPr preferRelativeResize="0"/>
          <p:nvPr/>
        </p:nvPicPr>
        <p:blipFill rotWithShape="1">
          <a:blip r:embed="rId3">
            <a:alphaModFix/>
          </a:blip>
          <a:srcRect b="35190" l="0" r="63089" t="30744"/>
          <a:stretch/>
        </p:blipFill>
        <p:spPr>
          <a:xfrm>
            <a:off x="778518" y="4867381"/>
            <a:ext cx="1546952" cy="1427651"/>
          </a:xfrm>
          <a:prstGeom prst="rect">
            <a:avLst/>
          </a:prstGeom>
          <a:noFill/>
          <a:ln>
            <a:noFill/>
          </a:ln>
        </p:spPr>
      </p:pic>
      <p:pic>
        <p:nvPicPr>
          <p:cNvPr id="1469" name="Google Shape;1469;p68"/>
          <p:cNvPicPr preferRelativeResize="0"/>
          <p:nvPr/>
        </p:nvPicPr>
        <p:blipFill rotWithShape="1">
          <a:blip r:embed="rId3">
            <a:alphaModFix/>
          </a:blip>
          <a:srcRect b="66632" l="34400" r="32186" t="-1899"/>
          <a:stretch/>
        </p:blipFill>
        <p:spPr>
          <a:xfrm>
            <a:off x="991561" y="18490"/>
            <a:ext cx="1400403" cy="1477994"/>
          </a:xfrm>
          <a:prstGeom prst="rect">
            <a:avLst/>
          </a:prstGeom>
          <a:noFill/>
          <a:ln>
            <a:noFill/>
          </a:ln>
        </p:spPr>
      </p:pic>
      <p:pic>
        <p:nvPicPr>
          <p:cNvPr id="1470" name="Google Shape;1470;p68"/>
          <p:cNvPicPr preferRelativeResize="0"/>
          <p:nvPr/>
        </p:nvPicPr>
        <p:blipFill rotWithShape="1">
          <a:blip r:embed="rId3">
            <a:alphaModFix/>
          </a:blip>
          <a:srcRect b="66632" l="34400" r="32186" t="-1899"/>
          <a:stretch/>
        </p:blipFill>
        <p:spPr>
          <a:xfrm>
            <a:off x="6886683" y="4638468"/>
            <a:ext cx="1400403" cy="1477994"/>
          </a:xfrm>
          <a:prstGeom prst="rect">
            <a:avLst/>
          </a:prstGeom>
          <a:noFill/>
          <a:ln>
            <a:noFill/>
          </a:ln>
        </p:spPr>
      </p:pic>
      <p:pic>
        <p:nvPicPr>
          <p:cNvPr id="1471" name="Google Shape;1471;p68"/>
          <p:cNvPicPr preferRelativeResize="0"/>
          <p:nvPr/>
        </p:nvPicPr>
        <p:blipFill rotWithShape="1">
          <a:blip r:embed="rId3">
            <a:alphaModFix/>
          </a:blip>
          <a:srcRect b="34549" l="34400" r="32186" t="32789"/>
          <a:stretch/>
        </p:blipFill>
        <p:spPr>
          <a:xfrm>
            <a:off x="4194744" y="4721081"/>
            <a:ext cx="1400403" cy="1368846"/>
          </a:xfrm>
          <a:prstGeom prst="rect">
            <a:avLst/>
          </a:prstGeom>
          <a:noFill/>
          <a:ln>
            <a:noFill/>
          </a:ln>
        </p:spPr>
      </p:pic>
      <p:pic>
        <p:nvPicPr>
          <p:cNvPr id="1472" name="Google Shape;1472;p68"/>
          <p:cNvPicPr preferRelativeResize="0"/>
          <p:nvPr/>
        </p:nvPicPr>
        <p:blipFill rotWithShape="1">
          <a:blip r:embed="rId3">
            <a:alphaModFix/>
          </a:blip>
          <a:srcRect b="0" l="33886" r="32699" t="64700"/>
          <a:stretch/>
        </p:blipFill>
        <p:spPr>
          <a:xfrm>
            <a:off x="4277092" y="501299"/>
            <a:ext cx="1400403" cy="1479360"/>
          </a:xfrm>
          <a:prstGeom prst="rect">
            <a:avLst/>
          </a:prstGeom>
          <a:noFill/>
          <a:ln>
            <a:noFill/>
          </a:ln>
        </p:spPr>
      </p:pic>
      <p:pic>
        <p:nvPicPr>
          <p:cNvPr id="1473" name="Google Shape;1473;p68"/>
          <p:cNvPicPr preferRelativeResize="0"/>
          <p:nvPr/>
        </p:nvPicPr>
        <p:blipFill rotWithShape="1">
          <a:blip r:embed="rId3">
            <a:alphaModFix/>
          </a:blip>
          <a:srcRect b="0" l="33886" r="32699" t="64700"/>
          <a:stretch/>
        </p:blipFill>
        <p:spPr>
          <a:xfrm>
            <a:off x="9961457" y="4637102"/>
            <a:ext cx="1400403" cy="1479360"/>
          </a:xfrm>
          <a:prstGeom prst="rect">
            <a:avLst/>
          </a:prstGeom>
          <a:noFill/>
          <a:ln>
            <a:noFill/>
          </a:ln>
        </p:spPr>
      </p:pic>
      <p:pic>
        <p:nvPicPr>
          <p:cNvPr id="1474" name="Google Shape;1474;p68"/>
          <p:cNvPicPr preferRelativeResize="0"/>
          <p:nvPr/>
        </p:nvPicPr>
        <p:blipFill rotWithShape="1">
          <a:blip r:embed="rId3">
            <a:alphaModFix/>
          </a:blip>
          <a:srcRect b="33445" l="66373" r="0" t="32490"/>
          <a:stretch/>
        </p:blipFill>
        <p:spPr>
          <a:xfrm>
            <a:off x="10025826" y="2468106"/>
            <a:ext cx="1409309" cy="1427651"/>
          </a:xfrm>
          <a:prstGeom prst="rect">
            <a:avLst/>
          </a:prstGeom>
          <a:noFill/>
          <a:ln>
            <a:noFill/>
          </a:ln>
        </p:spPr>
      </p:pic>
      <p:pic>
        <p:nvPicPr>
          <p:cNvPr id="1475" name="Google Shape;1475;p68"/>
          <p:cNvPicPr preferRelativeResize="0"/>
          <p:nvPr/>
        </p:nvPicPr>
        <p:blipFill rotWithShape="1">
          <a:blip r:embed="rId3">
            <a:alphaModFix/>
          </a:blip>
          <a:srcRect b="33445" l="66373" r="0" t="32490"/>
          <a:stretch/>
        </p:blipFill>
        <p:spPr>
          <a:xfrm>
            <a:off x="987109" y="2468107"/>
            <a:ext cx="1409309" cy="1427651"/>
          </a:xfrm>
          <a:prstGeom prst="rect">
            <a:avLst/>
          </a:prstGeom>
          <a:noFill/>
          <a:ln>
            <a:noFill/>
          </a:ln>
        </p:spPr>
      </p:pic>
      <p:pic>
        <p:nvPicPr>
          <p:cNvPr id="1476" name="Google Shape;1476;p68"/>
          <p:cNvPicPr preferRelativeResize="0"/>
          <p:nvPr/>
        </p:nvPicPr>
        <p:blipFill rotWithShape="1">
          <a:blip r:embed="rId3">
            <a:alphaModFix/>
          </a:blip>
          <a:srcRect b="35190" l="0" r="63089" t="30744"/>
          <a:stretch/>
        </p:blipFill>
        <p:spPr>
          <a:xfrm>
            <a:off x="9888183" y="553008"/>
            <a:ext cx="1546952" cy="142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descr="Logo&#10;&#10;Description automatically generated" id="1094" name="Google Shape;1094;p29"/>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095" name="Google Shape;1095;p29"/>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6" name="Google Shape;1096;p29"/>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7" name="Google Shape;1097;p29"/>
          <p:cNvSpPr txBox="1"/>
          <p:nvPr/>
        </p:nvSpPr>
        <p:spPr>
          <a:xfrm>
            <a:off x="1357488" y="460025"/>
            <a:ext cx="97818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5000">
                <a:solidFill>
                  <a:srgbClr val="000000"/>
                </a:solidFill>
              </a:rPr>
              <a:t>Lý do chọn đề tài</a:t>
            </a:r>
            <a:endParaRPr b="1" sz="5000">
              <a:solidFill>
                <a:srgbClr val="000000"/>
              </a:solidFill>
            </a:endParaRPr>
          </a:p>
        </p:txBody>
      </p:sp>
      <p:sp>
        <p:nvSpPr>
          <p:cNvPr id="1098" name="Google Shape;1098;p29"/>
          <p:cNvSpPr txBox="1"/>
          <p:nvPr/>
        </p:nvSpPr>
        <p:spPr>
          <a:xfrm>
            <a:off x="934550" y="1953188"/>
            <a:ext cx="9603600" cy="717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lang="en" sz="2600">
                <a:solidFill>
                  <a:srgbClr val="000000"/>
                </a:solidFill>
              </a:rPr>
              <a:t>Người khiếm thị là những người có khuyết tật về thị giác,bao gồm cả mù lòa hoặc mù màu.</a:t>
            </a:r>
            <a:endParaRPr sz="2600">
              <a:solidFill>
                <a:srgbClr val="000000"/>
              </a:solidFill>
            </a:endParaRPr>
          </a:p>
        </p:txBody>
      </p:sp>
      <p:sp>
        <p:nvSpPr>
          <p:cNvPr id="1099" name="Google Shape;1099;p29"/>
          <p:cNvSpPr txBox="1"/>
          <p:nvPr/>
        </p:nvSpPr>
        <p:spPr>
          <a:xfrm>
            <a:off x="1180175" y="3057025"/>
            <a:ext cx="9239100" cy="2234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2600">
                <a:solidFill>
                  <a:srgbClr val="000000"/>
                </a:solidFill>
              </a:rPr>
              <a:t>Do đó trong việc điều hướng và di chuyển thì người khiếm thị cần giúp đỡ trong việc điều hướng và di chuyển trong môi trường mới. Họ cần được hướng dẫn để tránh va chạm và đảm bảo an toàn. Giúp cho họ có thể có cuộc sống đầy đủ và được cảm nhận tình yêu thương và sự quan tâm của cộng đồng.</a:t>
            </a:r>
            <a:endParaRPr sz="2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pic>
        <p:nvPicPr>
          <p:cNvPr descr="Logo&#10;&#10;Description automatically generated" id="1104" name="Google Shape;1104;p30"/>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105" name="Google Shape;1105;p30"/>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6" name="Google Shape;1106;p30"/>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7" name="Google Shape;1107;p30"/>
          <p:cNvSpPr txBox="1"/>
          <p:nvPr/>
        </p:nvSpPr>
        <p:spPr>
          <a:xfrm>
            <a:off x="1205088" y="460025"/>
            <a:ext cx="9781800" cy="763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 sz="5000">
                <a:solidFill>
                  <a:srgbClr val="000000"/>
                </a:solidFill>
              </a:rPr>
              <a:t>Tổng quan về đề tài</a:t>
            </a:r>
            <a:endParaRPr b="1" sz="5000">
              <a:solidFill>
                <a:srgbClr val="000000"/>
              </a:solidFill>
            </a:endParaRPr>
          </a:p>
        </p:txBody>
      </p:sp>
      <p:sp>
        <p:nvSpPr>
          <p:cNvPr id="1108" name="Google Shape;1108;p30"/>
          <p:cNvSpPr txBox="1"/>
          <p:nvPr/>
        </p:nvSpPr>
        <p:spPr>
          <a:xfrm>
            <a:off x="1168500" y="1955675"/>
            <a:ext cx="9855000" cy="4167000"/>
          </a:xfrm>
          <a:prstGeom prst="rect">
            <a:avLst/>
          </a:prstGeom>
          <a:noFill/>
          <a:ln>
            <a:noFill/>
          </a:ln>
        </p:spPr>
        <p:txBody>
          <a:bodyPr anchorCtr="0" anchor="t" bIns="121900" lIns="121900" spcFirstLastPara="1" rIns="121900" wrap="square" tIns="121900">
            <a:noAutofit/>
          </a:bodyPr>
          <a:lstStyle/>
          <a:p>
            <a:pPr indent="-355600" lvl="0" marL="914400" rtl="0" algn="l">
              <a:lnSpc>
                <a:spcPct val="115000"/>
              </a:lnSpc>
              <a:spcBef>
                <a:spcPts val="0"/>
              </a:spcBef>
              <a:spcAft>
                <a:spcPts val="0"/>
              </a:spcAft>
              <a:buClr>
                <a:srgbClr val="000000"/>
              </a:buClr>
              <a:buSzPts val="2000"/>
              <a:buFont typeface="Arial"/>
              <a:buChar char="●"/>
            </a:pPr>
            <a:r>
              <a:rPr lang="en" sz="2000">
                <a:solidFill>
                  <a:srgbClr val="000000"/>
                </a:solidFill>
              </a:rPr>
              <a:t>là một sản phẩm công nghệ nhằm hỗ trợ người khiếm thị trong việc di chuyển và tìm đường đi. </a:t>
            </a:r>
            <a:endParaRPr sz="2000">
              <a:solidFill>
                <a:srgbClr val="000000"/>
              </a:solidFill>
            </a:endParaRPr>
          </a:p>
          <a:p>
            <a:pPr indent="-355600" lvl="0" marL="914400" rtl="0" algn="l">
              <a:lnSpc>
                <a:spcPct val="115000"/>
              </a:lnSpc>
              <a:spcBef>
                <a:spcPts val="0"/>
              </a:spcBef>
              <a:spcAft>
                <a:spcPts val="0"/>
              </a:spcAft>
              <a:buClr>
                <a:srgbClr val="000000"/>
              </a:buClr>
              <a:buSzPts val="2000"/>
              <a:buFont typeface="Arial"/>
              <a:buChar char="●"/>
            </a:pPr>
            <a:r>
              <a:rPr lang="en" sz="2000">
                <a:solidFill>
                  <a:srgbClr val="000000"/>
                </a:solidFill>
              </a:rPr>
              <a:t>Đây là một giải pháp đáp ứng nhu cầu cần thiết cho người khiếm thị, giúp họ tự tin và độc lập hơn trong cuộc sống hàng ngày.</a:t>
            </a:r>
            <a:endParaRPr sz="2000">
              <a:solidFill>
                <a:srgbClr val="000000"/>
              </a:solidFill>
            </a:endParaRPr>
          </a:p>
          <a:p>
            <a:pPr indent="-355600" lvl="0" marL="914400" rtl="0" algn="l">
              <a:lnSpc>
                <a:spcPct val="115000"/>
              </a:lnSpc>
              <a:spcBef>
                <a:spcPts val="0"/>
              </a:spcBef>
              <a:spcAft>
                <a:spcPts val="0"/>
              </a:spcAft>
              <a:buClr>
                <a:srgbClr val="000000"/>
              </a:buClr>
              <a:buSzPts val="2000"/>
              <a:buFont typeface="Arial"/>
              <a:buChar char="●"/>
            </a:pPr>
            <a:r>
              <a:rPr lang="en" sz="2000">
                <a:solidFill>
                  <a:srgbClr val="000000"/>
                </a:solidFill>
              </a:rPr>
              <a:t>Thiết bị được thiết kế với các tính năng như định vị, hướng dẫn đi lại, cảnh báo nguy hiểm. </a:t>
            </a:r>
            <a:endParaRPr sz="2000">
              <a:solidFill>
                <a:srgbClr val="000000"/>
              </a:solidFill>
            </a:endParaRPr>
          </a:p>
          <a:p>
            <a:pPr indent="-355600" lvl="0" marL="914400" rtl="0" algn="l">
              <a:lnSpc>
                <a:spcPct val="115000"/>
              </a:lnSpc>
              <a:spcBef>
                <a:spcPts val="0"/>
              </a:spcBef>
              <a:spcAft>
                <a:spcPts val="0"/>
              </a:spcAft>
              <a:buClr>
                <a:srgbClr val="000000"/>
              </a:buClr>
              <a:buSzPts val="2000"/>
              <a:buFont typeface="Arial"/>
              <a:buChar char="●"/>
            </a:pPr>
            <a:r>
              <a:rPr lang="en" sz="2000">
                <a:solidFill>
                  <a:srgbClr val="000000"/>
                </a:solidFill>
              </a:rPr>
              <a:t>Thiết bị này sử dụng các công nghệ như Computer Vision, Machine Learning, IoT để thu thập thông tin và xử lý dữ liệu. Các thông tin được thông qua âm thanh để giúp người khiếm thị dễ dàng tiếp cận.</a:t>
            </a:r>
            <a:endParaRPr sz="2000">
              <a:solidFill>
                <a:srgbClr val="000000"/>
              </a:solidFill>
            </a:endParaRPr>
          </a:p>
          <a:p>
            <a:pPr indent="-355600" lvl="0" marL="914400" rtl="0" algn="l">
              <a:lnSpc>
                <a:spcPct val="115000"/>
              </a:lnSpc>
              <a:spcBef>
                <a:spcPts val="0"/>
              </a:spcBef>
              <a:spcAft>
                <a:spcPts val="0"/>
              </a:spcAft>
              <a:buClr>
                <a:srgbClr val="000000"/>
              </a:buClr>
              <a:buSzPts val="2000"/>
              <a:buFont typeface="Arial"/>
              <a:buChar char="●"/>
            </a:pPr>
            <a:r>
              <a:rPr lang="en" sz="2000">
                <a:solidFill>
                  <a:srgbClr val="000000"/>
                </a:solidFill>
              </a:rPr>
              <a:t>Sản phẩm cũng có tính di động cao, thuận tiện cho người sử dụng mang theo bên mình. </a:t>
            </a:r>
            <a:endParaRPr sz="2000">
              <a:solidFill>
                <a:srgbClr val="000000"/>
              </a:solidFill>
            </a:endParaRPr>
          </a:p>
          <a:p>
            <a:pPr indent="0" lvl="0" marL="0" rtl="0" algn="l">
              <a:lnSpc>
                <a:spcPct val="115000"/>
              </a:lnSpc>
              <a:spcBef>
                <a:spcPts val="1500"/>
              </a:spcBef>
              <a:spcAft>
                <a:spcPts val="2100"/>
              </a:spcAft>
              <a:buNone/>
            </a:pPr>
            <a:r>
              <a:t/>
            </a:r>
            <a:endParaRPr sz="20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31"/>
          <p:cNvSpPr/>
          <p:nvPr/>
        </p:nvSpPr>
        <p:spPr>
          <a:xfrm>
            <a:off x="-1859" y="6698166"/>
            <a:ext cx="9711000" cy="158100"/>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4" name="Google Shape;1114;p31"/>
          <p:cNvSpPr/>
          <p:nvPr/>
        </p:nvSpPr>
        <p:spPr>
          <a:xfrm>
            <a:off x="9708994" y="6698165"/>
            <a:ext cx="2481000" cy="158100"/>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115" name="Google Shape;1115;p31"/>
          <p:cNvPicPr preferRelativeResize="0"/>
          <p:nvPr/>
        </p:nvPicPr>
        <p:blipFill rotWithShape="1">
          <a:blip r:embed="rId3">
            <a:alphaModFix/>
          </a:blip>
          <a:srcRect b="0" l="0" r="0" t="0"/>
          <a:stretch/>
        </p:blipFill>
        <p:spPr>
          <a:xfrm>
            <a:off x="-3" y="10452"/>
            <a:ext cx="1050074" cy="1392509"/>
          </a:xfrm>
          <a:prstGeom prst="rect">
            <a:avLst/>
          </a:prstGeom>
          <a:noFill/>
          <a:ln>
            <a:noFill/>
          </a:ln>
        </p:spPr>
      </p:pic>
      <p:sp>
        <p:nvSpPr>
          <p:cNvPr id="1116" name="Google Shape;1116;p31"/>
          <p:cNvSpPr txBox="1"/>
          <p:nvPr/>
        </p:nvSpPr>
        <p:spPr>
          <a:xfrm>
            <a:off x="2197091" y="460400"/>
            <a:ext cx="752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LƯU ĐỒ HỆ THỐNG</a:t>
            </a:r>
            <a:endParaRPr b="1" sz="2000"/>
          </a:p>
        </p:txBody>
      </p:sp>
      <p:pic>
        <p:nvPicPr>
          <p:cNvPr id="1117" name="Google Shape;1117;p31"/>
          <p:cNvPicPr preferRelativeResize="0"/>
          <p:nvPr/>
        </p:nvPicPr>
        <p:blipFill>
          <a:blip r:embed="rId4">
            <a:alphaModFix/>
          </a:blip>
          <a:stretch>
            <a:fillRect/>
          </a:stretch>
        </p:blipFill>
        <p:spPr>
          <a:xfrm>
            <a:off x="1909883" y="1046950"/>
            <a:ext cx="8898225" cy="54403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32"/>
          <p:cNvSpPr txBox="1"/>
          <p:nvPr>
            <p:ph idx="1" type="body"/>
          </p:nvPr>
        </p:nvSpPr>
        <p:spPr>
          <a:xfrm>
            <a:off x="5580411" y="1755194"/>
            <a:ext cx="10371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9600"/>
              <a:buNone/>
            </a:pPr>
            <a:r>
              <a:rPr lang="en" sz="9600"/>
              <a:t>2</a:t>
            </a:r>
            <a:endParaRPr sz="9600"/>
          </a:p>
        </p:txBody>
      </p:sp>
      <p:sp>
        <p:nvSpPr>
          <p:cNvPr id="1123" name="Google Shape;1123;p32"/>
          <p:cNvSpPr/>
          <p:nvPr/>
        </p:nvSpPr>
        <p:spPr>
          <a:xfrm>
            <a:off x="-1859" y="2627971"/>
            <a:ext cx="4729973"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4" name="Google Shape;1124;p32"/>
          <p:cNvSpPr/>
          <p:nvPr/>
        </p:nvSpPr>
        <p:spPr>
          <a:xfrm>
            <a:off x="9922725" y="2627970"/>
            <a:ext cx="2267413"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5" name="Google Shape;1125;p32"/>
          <p:cNvSpPr/>
          <p:nvPr/>
        </p:nvSpPr>
        <p:spPr>
          <a:xfrm>
            <a:off x="7460165" y="2627970"/>
            <a:ext cx="2462558"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ogo&#10;&#10;Description automatically generated" id="1126" name="Google Shape;1126;p32"/>
          <p:cNvPicPr preferRelativeResize="0"/>
          <p:nvPr/>
        </p:nvPicPr>
        <p:blipFill rotWithShape="1">
          <a:blip r:embed="rId3">
            <a:alphaModFix/>
          </a:blip>
          <a:srcRect b="0" l="0" r="0" t="0"/>
          <a:stretch/>
        </p:blipFill>
        <p:spPr>
          <a:xfrm>
            <a:off x="130097" y="145527"/>
            <a:ext cx="1050074" cy="1392509"/>
          </a:xfrm>
          <a:prstGeom prst="rect">
            <a:avLst/>
          </a:prstGeom>
          <a:noFill/>
          <a:ln>
            <a:noFill/>
          </a:ln>
        </p:spPr>
      </p:pic>
      <p:sp>
        <p:nvSpPr>
          <p:cNvPr id="1127" name="Google Shape;1127;p32"/>
          <p:cNvSpPr txBox="1"/>
          <p:nvPr/>
        </p:nvSpPr>
        <p:spPr>
          <a:xfrm>
            <a:off x="1843800" y="3484425"/>
            <a:ext cx="8504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600"/>
              </a:spcBef>
              <a:spcAft>
                <a:spcPts val="0"/>
              </a:spcAft>
              <a:buNone/>
            </a:pPr>
            <a:r>
              <a:rPr b="1" lang="en" sz="6000">
                <a:solidFill>
                  <a:schemeClr val="dk1"/>
                </a:solidFill>
                <a:latin typeface="Times New Roman"/>
                <a:ea typeface="Times New Roman"/>
                <a:cs typeface="Times New Roman"/>
                <a:sym typeface="Times New Roman"/>
              </a:rPr>
              <a:t>Cơ sở lý thuyết</a:t>
            </a:r>
            <a:endParaRPr b="1" sz="60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descr="Logo&#10;&#10;Description automatically generated" id="1132" name="Google Shape;1132;p33"/>
          <p:cNvPicPr preferRelativeResize="0"/>
          <p:nvPr>
            <p:ph idx="1" type="body"/>
          </p:nvPr>
        </p:nvPicPr>
        <p:blipFill rotWithShape="1">
          <a:blip r:embed="rId3">
            <a:alphaModFix/>
          </a:blip>
          <a:srcRect b="0" l="0" r="0" t="0"/>
          <a:stretch/>
        </p:blipFill>
        <p:spPr>
          <a:xfrm>
            <a:off x="130097" y="145527"/>
            <a:ext cx="1050074" cy="1392509"/>
          </a:xfrm>
          <a:prstGeom prst="rect">
            <a:avLst/>
          </a:prstGeom>
          <a:noFill/>
          <a:ln>
            <a:noFill/>
          </a:ln>
        </p:spPr>
      </p:pic>
      <p:sp>
        <p:nvSpPr>
          <p:cNvPr id="1133" name="Google Shape;1133;p33"/>
          <p:cNvSpPr/>
          <p:nvPr/>
        </p:nvSpPr>
        <p:spPr>
          <a:xfrm>
            <a:off x="-1859" y="6698166"/>
            <a:ext cx="9710851" cy="15797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4" name="Google Shape;1134;p33"/>
          <p:cNvSpPr/>
          <p:nvPr/>
        </p:nvSpPr>
        <p:spPr>
          <a:xfrm>
            <a:off x="9708994" y="6698165"/>
            <a:ext cx="2481144" cy="157976"/>
          </a:xfrm>
          <a:prstGeom prst="rect">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5" name="Google Shape;1135;p33"/>
          <p:cNvSpPr txBox="1"/>
          <p:nvPr/>
        </p:nvSpPr>
        <p:spPr>
          <a:xfrm>
            <a:off x="1747938" y="460013"/>
            <a:ext cx="9781800" cy="7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 sz="5000">
                <a:solidFill>
                  <a:srgbClr val="000000"/>
                </a:solidFill>
              </a:rPr>
              <a:t>Học máy - Machine Learning</a:t>
            </a:r>
            <a:endParaRPr b="1" sz="5000">
              <a:solidFill>
                <a:srgbClr val="000000"/>
              </a:solidFill>
            </a:endParaRPr>
          </a:p>
        </p:txBody>
      </p:sp>
      <p:sp>
        <p:nvSpPr>
          <p:cNvPr id="1136" name="Google Shape;1136;p33"/>
          <p:cNvSpPr txBox="1"/>
          <p:nvPr/>
        </p:nvSpPr>
        <p:spPr>
          <a:xfrm>
            <a:off x="1445975" y="2196475"/>
            <a:ext cx="9600900" cy="3745800"/>
          </a:xfrm>
          <a:prstGeom prst="rect">
            <a:avLst/>
          </a:prstGeom>
          <a:noFill/>
          <a:ln>
            <a:noFill/>
          </a:ln>
        </p:spPr>
        <p:txBody>
          <a:bodyPr anchorCtr="0" anchor="t" bIns="121900" lIns="121900" spcFirstLastPara="1" rIns="121900" wrap="square" tIns="121900">
            <a:noAutofit/>
          </a:bodyPr>
          <a:lstStyle/>
          <a:p>
            <a:pPr indent="0" lvl="0" marL="0" rtl="0" algn="just">
              <a:lnSpc>
                <a:spcPct val="115000"/>
              </a:lnSpc>
              <a:spcBef>
                <a:spcPts val="0"/>
              </a:spcBef>
              <a:spcAft>
                <a:spcPts val="0"/>
              </a:spcAft>
              <a:buNone/>
            </a:pPr>
            <a:r>
              <a:rPr lang="en" sz="2600">
                <a:solidFill>
                  <a:srgbClr val="000000"/>
                </a:solidFill>
              </a:rPr>
              <a:t>Machine Learning (Học máy) là một lĩnh vực của khoa học máy tính, là khả năng của chương trình máy tính sử dụng kinh nghiệm, quan sát hoặc dữ liệu trong quá khứ để cải thiện công việc của mình trong tương lai thay vì chỉ thực hiện theo đúng các quy tắc đã được lập trình sẵn. Chẳng hạn, máy tính có thể học cách dự đoán dựa trên các ví dụ, hay học cách tạo ra các hành vi phù hợp dựa trên quan sát trong quá khứ.</a:t>
            </a:r>
            <a:endParaRPr sz="2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 Holo Gradients">
  <a:themeElements>
    <a:clrScheme name="Simple Light">
      <a:dk1>
        <a:srgbClr val="000000"/>
      </a:dk1>
      <a:lt1>
        <a:srgbClr val="FFFFFF"/>
      </a:lt1>
      <a:dk2>
        <a:srgbClr val="434343"/>
      </a:dk2>
      <a:lt2>
        <a:srgbClr val="EEEEEE"/>
      </a:lt2>
      <a:accent1>
        <a:srgbClr val="B1ADEE"/>
      </a:accent1>
      <a:accent2>
        <a:srgbClr val="99DEF3"/>
      </a:accent2>
      <a:accent3>
        <a:srgbClr val="EEEEEE"/>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